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6.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8.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9.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0.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48" r:id="rId2"/>
  </p:sldMasterIdLst>
  <p:notesMasterIdLst>
    <p:notesMasterId r:id="rId17"/>
  </p:notesMasterIdLst>
  <p:sldIdLst>
    <p:sldId id="257" r:id="rId3"/>
    <p:sldId id="344" r:id="rId4"/>
    <p:sldId id="363" r:id="rId5"/>
    <p:sldId id="359" r:id="rId6"/>
    <p:sldId id="345" r:id="rId7"/>
    <p:sldId id="360" r:id="rId8"/>
    <p:sldId id="346" r:id="rId9"/>
    <p:sldId id="347" r:id="rId10"/>
    <p:sldId id="361" r:id="rId11"/>
    <p:sldId id="354" r:id="rId12"/>
    <p:sldId id="365" r:id="rId13"/>
    <p:sldId id="364" r:id="rId14"/>
    <p:sldId id="367" r:id="rId15"/>
    <p:sldId id="3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D"/>
    <a:srgbClr val="325434"/>
    <a:srgbClr val="6E896A"/>
    <a:srgbClr val="E0BB76"/>
    <a:srgbClr val="EE892F"/>
    <a:srgbClr val="E7602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60"/>
  </p:normalViewPr>
  <p:slideViewPr>
    <p:cSldViewPr snapToGrid="0">
      <p:cViewPr varScale="1">
        <p:scale>
          <a:sx n="119" d="100"/>
          <a:sy n="119"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72F35-432D-48C0-94A4-C43786BC360B}"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C6F2-4C6C-4F04-91D1-A03EC9387837}" type="slidenum">
              <a:rPr lang="en-US" smtClean="0"/>
              <a:t>‹#›</a:t>
            </a:fld>
            <a:endParaRPr lang="en-US"/>
          </a:p>
        </p:txBody>
      </p:sp>
    </p:spTree>
    <p:extLst>
      <p:ext uri="{BB962C8B-B14F-4D97-AF65-F5344CB8AC3E}">
        <p14:creationId xmlns:p14="http://schemas.microsoft.com/office/powerpoint/2010/main" val="17883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a:t>
            </a:fld>
            <a:endParaRPr lang="en-US"/>
          </a:p>
        </p:txBody>
      </p:sp>
    </p:spTree>
    <p:extLst>
      <p:ext uri="{BB962C8B-B14F-4D97-AF65-F5344CB8AC3E}">
        <p14:creationId xmlns:p14="http://schemas.microsoft.com/office/powerpoint/2010/main" val="263187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12</a:t>
            </a:fld>
            <a:endParaRPr lang="en-US"/>
          </a:p>
        </p:txBody>
      </p:sp>
    </p:spTree>
    <p:extLst>
      <p:ext uri="{BB962C8B-B14F-4D97-AF65-F5344CB8AC3E}">
        <p14:creationId xmlns:p14="http://schemas.microsoft.com/office/powerpoint/2010/main" val="2261364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14</a:t>
            </a:fld>
            <a:endParaRPr lang="en-US"/>
          </a:p>
        </p:txBody>
      </p:sp>
    </p:spTree>
    <p:extLst>
      <p:ext uri="{BB962C8B-B14F-4D97-AF65-F5344CB8AC3E}">
        <p14:creationId xmlns:p14="http://schemas.microsoft.com/office/powerpoint/2010/main" val="353688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2</a:t>
            </a:fld>
            <a:endParaRPr lang="en-US"/>
          </a:p>
        </p:txBody>
      </p:sp>
    </p:spTree>
    <p:extLst>
      <p:ext uri="{BB962C8B-B14F-4D97-AF65-F5344CB8AC3E}">
        <p14:creationId xmlns:p14="http://schemas.microsoft.com/office/powerpoint/2010/main" val="110930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3</a:t>
            </a:fld>
            <a:endParaRPr lang="en-US"/>
          </a:p>
        </p:txBody>
      </p:sp>
    </p:spTree>
    <p:extLst>
      <p:ext uri="{BB962C8B-B14F-4D97-AF65-F5344CB8AC3E}">
        <p14:creationId xmlns:p14="http://schemas.microsoft.com/office/powerpoint/2010/main" val="2838998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4</a:t>
            </a:fld>
            <a:endParaRPr lang="en-US"/>
          </a:p>
        </p:txBody>
      </p:sp>
    </p:spTree>
    <p:extLst>
      <p:ext uri="{BB962C8B-B14F-4D97-AF65-F5344CB8AC3E}">
        <p14:creationId xmlns:p14="http://schemas.microsoft.com/office/powerpoint/2010/main" val="3180329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5</a:t>
            </a:fld>
            <a:endParaRPr lang="en-US"/>
          </a:p>
        </p:txBody>
      </p:sp>
    </p:spTree>
    <p:extLst>
      <p:ext uri="{BB962C8B-B14F-4D97-AF65-F5344CB8AC3E}">
        <p14:creationId xmlns:p14="http://schemas.microsoft.com/office/powerpoint/2010/main" val="315604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6</a:t>
            </a:fld>
            <a:endParaRPr lang="en-US"/>
          </a:p>
        </p:txBody>
      </p:sp>
    </p:spTree>
    <p:extLst>
      <p:ext uri="{BB962C8B-B14F-4D97-AF65-F5344CB8AC3E}">
        <p14:creationId xmlns:p14="http://schemas.microsoft.com/office/powerpoint/2010/main" val="104946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7</a:t>
            </a:fld>
            <a:endParaRPr lang="en-US"/>
          </a:p>
        </p:txBody>
      </p:sp>
    </p:spTree>
    <p:extLst>
      <p:ext uri="{BB962C8B-B14F-4D97-AF65-F5344CB8AC3E}">
        <p14:creationId xmlns:p14="http://schemas.microsoft.com/office/powerpoint/2010/main" val="4276063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8</a:t>
            </a:fld>
            <a:endParaRPr lang="en-US"/>
          </a:p>
        </p:txBody>
      </p:sp>
    </p:spTree>
    <p:extLst>
      <p:ext uri="{BB962C8B-B14F-4D97-AF65-F5344CB8AC3E}">
        <p14:creationId xmlns:p14="http://schemas.microsoft.com/office/powerpoint/2010/main" val="3951469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4FC6F2-4C6C-4F04-91D1-A03EC9387837}" type="slidenum">
              <a:rPr lang="en-US" smtClean="0"/>
              <a:t>9</a:t>
            </a:fld>
            <a:endParaRPr lang="en-US"/>
          </a:p>
        </p:txBody>
      </p:sp>
    </p:spTree>
    <p:extLst>
      <p:ext uri="{BB962C8B-B14F-4D97-AF65-F5344CB8AC3E}">
        <p14:creationId xmlns:p14="http://schemas.microsoft.com/office/powerpoint/2010/main" val="2780834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42113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11289" indent="0" algn="ctr">
              <a:buNone/>
              <a:defRPr>
                <a:solidFill>
                  <a:schemeClr val="tx1">
                    <a:tint val="75000"/>
                  </a:schemeClr>
                </a:solidFill>
              </a:defRPr>
            </a:lvl2pPr>
            <a:lvl3pPr marL="822577" indent="0" algn="ctr">
              <a:buNone/>
              <a:defRPr>
                <a:solidFill>
                  <a:schemeClr val="tx1">
                    <a:tint val="75000"/>
                  </a:schemeClr>
                </a:solidFill>
              </a:defRPr>
            </a:lvl3pPr>
            <a:lvl4pPr marL="1233866" indent="0" algn="ctr">
              <a:buNone/>
              <a:defRPr>
                <a:solidFill>
                  <a:schemeClr val="tx1">
                    <a:tint val="75000"/>
                  </a:schemeClr>
                </a:solidFill>
              </a:defRPr>
            </a:lvl4pPr>
            <a:lvl5pPr marL="1645155" indent="0" algn="ctr">
              <a:buNone/>
              <a:defRPr>
                <a:solidFill>
                  <a:schemeClr val="tx1">
                    <a:tint val="75000"/>
                  </a:schemeClr>
                </a:solidFill>
              </a:defRPr>
            </a:lvl5pPr>
            <a:lvl6pPr marL="2056445" indent="0" algn="ctr">
              <a:buNone/>
              <a:defRPr>
                <a:solidFill>
                  <a:schemeClr val="tx1">
                    <a:tint val="75000"/>
                  </a:schemeClr>
                </a:solidFill>
              </a:defRPr>
            </a:lvl6pPr>
            <a:lvl7pPr marL="2467733" indent="0" algn="ctr">
              <a:buNone/>
              <a:defRPr>
                <a:solidFill>
                  <a:schemeClr val="tx1">
                    <a:tint val="75000"/>
                  </a:schemeClr>
                </a:solidFill>
              </a:defRPr>
            </a:lvl7pPr>
            <a:lvl8pPr marL="2879022" indent="0" algn="ctr">
              <a:buNone/>
              <a:defRPr>
                <a:solidFill>
                  <a:schemeClr val="tx1">
                    <a:tint val="75000"/>
                  </a:schemeClr>
                </a:solidFill>
              </a:defRPr>
            </a:lvl8pPr>
            <a:lvl9pPr marL="3290311"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p>
        </p:txBody>
      </p:sp>
    </p:spTree>
    <p:extLst>
      <p:ext uri="{BB962C8B-B14F-4D97-AF65-F5344CB8AC3E}">
        <p14:creationId xmlns:p14="http://schemas.microsoft.com/office/powerpoint/2010/main" val="230707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Background 2" descr="bg2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0" y="1"/>
            <a:ext cx="12078520" cy="6857999"/>
          </a:xfrm>
          <a:prstGeom prst="rect">
            <a:avLst/>
          </a:prstGeom>
          <a:ln w="0">
            <a:noFill/>
          </a:ln>
          <a:effectLst/>
        </p:spPr>
      </p:pic>
      <p:sp>
        <p:nvSpPr>
          <p:cNvPr id="2" name="Title 1"/>
          <p:cNvSpPr>
            <a:spLocks noGrp="1"/>
          </p:cNvSpPr>
          <p:nvPr>
            <p:ph type="ctrTitle"/>
          </p:nvPr>
        </p:nvSpPr>
        <p:spPr>
          <a:xfrm>
            <a:off x="635726" y="1122363"/>
            <a:ext cx="10607040" cy="2387600"/>
          </a:xfrm>
        </p:spPr>
        <p:txBody>
          <a:bodyPr anchor="ctr"/>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35726" y="3602038"/>
            <a:ext cx="10032274" cy="1655762"/>
          </a:xfrm>
        </p:spPr>
        <p:txBody>
          <a:bodyPr/>
          <a:lstStyle>
            <a:lvl1pPr marL="0" indent="0" algn="l">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1010297" y="6229750"/>
            <a:ext cx="1181703" cy="564168"/>
          </a:xfrm>
          <a:prstGeom prst="rect">
            <a:avLst/>
          </a:prstGeom>
        </p:spPr>
      </p:pic>
      <p:sp>
        <p:nvSpPr>
          <p:cNvPr id="10" name="Bosch_footer_1">
            <a:extLst>
              <a:ext uri="{FF2B5EF4-FFF2-40B4-BE49-F238E27FC236}">
                <a16:creationId xmlns:a16="http://schemas.microsoft.com/office/drawing/2014/main" id="{C4A0DCBC-1EFB-43C4-AF00-AB85781F48E7}"/>
              </a:ext>
            </a:extLst>
          </p:cNvPr>
          <p:cNvSpPr txBox="1"/>
          <p:nvPr userDrawn="1"/>
        </p:nvSpPr>
        <p:spPr>
          <a:xfrm>
            <a:off x="635726" y="6372927"/>
            <a:ext cx="1802675" cy="277813"/>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1200" b="1" kern="0" baseline="0" noProof="1">
                <a:solidFill>
                  <a:srgbClr val="D70012"/>
                </a:solidFill>
                <a:latin typeface="+mn-lt"/>
              </a:rPr>
              <a:t>Internal</a:t>
            </a:r>
            <a:r>
              <a:rPr lang="en-US" sz="1200" kern="0" baseline="0" noProof="1">
                <a:solidFill>
                  <a:schemeClr val="tx1"/>
                </a:solidFill>
                <a:latin typeface="+mn-lt"/>
              </a:rPr>
              <a:t> </a:t>
            </a:r>
            <a:r>
              <a:rPr lang="en-US" sz="1200" kern="0" baseline="0" noProof="1">
                <a:solidFill>
                  <a:schemeClr val="bg1">
                    <a:lumMod val="75000"/>
                  </a:schemeClr>
                </a:solidFill>
                <a:latin typeface="+mn-lt"/>
              </a:rPr>
              <a:t>| RBVH/ECM</a:t>
            </a:r>
          </a:p>
        </p:txBody>
      </p:sp>
      <p:sp>
        <p:nvSpPr>
          <p:cNvPr id="11" name="Bosch_footer_2">
            <a:extLst>
              <a:ext uri="{FF2B5EF4-FFF2-40B4-BE49-F238E27FC236}">
                <a16:creationId xmlns:a16="http://schemas.microsoft.com/office/drawing/2014/main" id="{C3D77AD5-379C-4A86-AFCF-32945A0FEE26}"/>
              </a:ext>
            </a:extLst>
          </p:cNvPr>
          <p:cNvSpPr txBox="1"/>
          <p:nvPr userDrawn="1"/>
        </p:nvSpPr>
        <p:spPr>
          <a:xfrm>
            <a:off x="635726" y="6578018"/>
            <a:ext cx="9152890" cy="215900"/>
          </a:xfrm>
          <a:prstGeom prst="rect">
            <a:avLst/>
          </a:prstGeom>
          <a:noFill/>
        </p:spPr>
        <p:txBody>
          <a:bodyPr wrap="square" lIns="0" tIns="0" rIns="0" bIns="0" rtlCol="0">
            <a:noAutofit/>
          </a:bodyPr>
          <a:lstStyle/>
          <a:p>
            <a:pPr>
              <a:lnSpc>
                <a:spcPct val="120000"/>
              </a:lnSpc>
              <a:spcAft>
                <a:spcPts val="100"/>
              </a:spcAft>
            </a:pPr>
            <a:r>
              <a:rPr lang="en-US" sz="1000" kern="0" baseline="0" noProof="1">
                <a:solidFill>
                  <a:schemeClr val="bg1">
                    <a:lumMod val="75000"/>
                  </a:schemeClr>
                </a:solidFill>
                <a:latin typeface="+mn-lt"/>
              </a:rPr>
              <a:t>© Robert Bosch Engineering and Business Solutions Vietnam Company Limited 2021</a:t>
            </a:r>
          </a:p>
        </p:txBody>
      </p:sp>
    </p:spTree>
    <p:extLst>
      <p:ext uri="{BB962C8B-B14F-4D97-AF65-F5344CB8AC3E}">
        <p14:creationId xmlns:p14="http://schemas.microsoft.com/office/powerpoint/2010/main" val="24044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Textplatzhalt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72429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heme" Target="../theme/theme1.xml"/><Relationship Id="rId7"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4"/>
            </p:custDataLst>
          </p:nvPr>
        </p:nvSpPr>
        <p:spPr bwMode="auto">
          <a:xfrm>
            <a:off x="370286" y="288000"/>
            <a:ext cx="9982286" cy="8640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a:t>Titelmasterformat durch Klicken bearbeiten</a:t>
            </a:r>
          </a:p>
        </p:txBody>
      </p:sp>
      <p:sp>
        <p:nvSpPr>
          <p:cNvPr id="2" name="Rectangle 3"/>
          <p:cNvSpPr>
            <a:spLocks noGrp="1" noChangeArrowheads="1"/>
          </p:cNvSpPr>
          <p:nvPr>
            <p:ph type="body" idx="1"/>
            <p:custDataLst>
              <p:tags r:id="rId5"/>
            </p:custDataLst>
          </p:nvPr>
        </p:nvSpPr>
        <p:spPr bwMode="auto">
          <a:xfrm>
            <a:off x="383926" y="1439630"/>
            <a:ext cx="11421796" cy="4630808"/>
          </a:xfrm>
          <a:prstGeom prst="rect">
            <a:avLst/>
          </a:prstGeom>
          <a:noFill/>
          <a:ln w="0">
            <a:noFill/>
            <a:miter lim="800000"/>
            <a:headEnd/>
            <a:tailEnd/>
          </a:ln>
        </p:spPr>
        <p:txBody>
          <a:bodyPr vert="horz" wrap="square" lIns="0" tIns="63500" rIns="0" bIns="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pic>
        <p:nvPicPr>
          <p:cNvPr id="6" name="Picture 5"/>
          <p:cNvPicPr>
            <a:picLocks/>
          </p:cNvPicPr>
          <p:nvPr userDrawn="1">
            <p:custDataLst>
              <p:tags r:id="rId6"/>
            </p:custDataLst>
          </p:nvPr>
        </p:nvPicPr>
        <p:blipFill>
          <a:blip r:embed="rId8">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7"/>
            </p:custDataLst>
          </p:nvPr>
        </p:nvPicPr>
        <p:blipFill>
          <a:blip r:embed="rId9" cstate="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p:spPr>
      </p:pic>
    </p:spTree>
    <p:extLst>
      <p:ext uri="{BB962C8B-B14F-4D97-AF65-F5344CB8AC3E}">
        <p14:creationId xmlns:p14="http://schemas.microsoft.com/office/powerpoint/2010/main" val="4078123514"/>
      </p:ext>
    </p:extLst>
  </p:cSld>
  <p:clrMap bg1="lt1" tx1="dk1" bg2="lt2" tx2="dk2" accent1="accent1" accent2="accent2" accent3="accent3" accent4="accent4" accent5="accent5" accent6="accent6" hlink="hlink" folHlink="folHlink"/>
  <p:sldLayoutIdLst>
    <p:sldLayoutId id="2147483662" r:id="rId1"/>
    <p:sldLayoutId id="2147483661" r:id="rId2"/>
  </p:sldLayoutIdLst>
  <p:hf sldNum="0" hdr="0"/>
  <p:txStyles>
    <p:titleStyle>
      <a:lvl1pPr algn="l" rtl="0" eaLnBrk="1" fontAlgn="base" hangingPunct="1">
        <a:lnSpc>
          <a:spcPts val="2697"/>
        </a:lnSpc>
        <a:spcBef>
          <a:spcPct val="0"/>
        </a:spcBef>
        <a:spcAft>
          <a:spcPct val="0"/>
        </a:spcAft>
        <a:buFontTx/>
        <a:buNone/>
        <a:defRPr sz="1800" b="0" i="0" u="none">
          <a:solidFill>
            <a:srgbClr val="000000"/>
          </a:solidFill>
          <a:latin typeface="Bosch Office Sans" pitchFamily="2" charset="0"/>
          <a:ea typeface="+mj-ea"/>
          <a:cs typeface="Arial" pitchFamily="34" charset="0"/>
        </a:defRPr>
      </a:lvl1pPr>
      <a:lvl2pPr algn="l" rtl="0" eaLnBrk="1" fontAlgn="base" hangingPunct="1">
        <a:lnSpc>
          <a:spcPct val="111000"/>
        </a:lnSpc>
        <a:spcBef>
          <a:spcPct val="0"/>
        </a:spcBef>
        <a:spcAft>
          <a:spcPct val="0"/>
        </a:spcAft>
        <a:defRPr sz="2428">
          <a:solidFill>
            <a:srgbClr val="000000"/>
          </a:solidFill>
          <a:latin typeface="Bosch Office Sans"/>
        </a:defRPr>
      </a:lvl2pPr>
      <a:lvl3pPr algn="l" rtl="0" eaLnBrk="1" fontAlgn="base" hangingPunct="1">
        <a:lnSpc>
          <a:spcPct val="111000"/>
        </a:lnSpc>
        <a:spcBef>
          <a:spcPct val="0"/>
        </a:spcBef>
        <a:spcAft>
          <a:spcPct val="0"/>
        </a:spcAft>
        <a:defRPr sz="2428">
          <a:solidFill>
            <a:srgbClr val="000000"/>
          </a:solidFill>
          <a:latin typeface="Bosch Office Sans"/>
        </a:defRPr>
      </a:lvl3pPr>
      <a:lvl4pPr algn="l" rtl="0" eaLnBrk="1" fontAlgn="base" hangingPunct="1">
        <a:lnSpc>
          <a:spcPct val="111000"/>
        </a:lnSpc>
        <a:spcBef>
          <a:spcPct val="0"/>
        </a:spcBef>
        <a:spcAft>
          <a:spcPct val="0"/>
        </a:spcAft>
        <a:defRPr sz="2428">
          <a:solidFill>
            <a:srgbClr val="000000"/>
          </a:solidFill>
          <a:latin typeface="Bosch Office Sans"/>
        </a:defRPr>
      </a:lvl4pPr>
      <a:lvl5pPr algn="l" rtl="0" eaLnBrk="1" fontAlgn="base" hangingPunct="1">
        <a:lnSpc>
          <a:spcPct val="111000"/>
        </a:lnSpc>
        <a:spcBef>
          <a:spcPct val="0"/>
        </a:spcBef>
        <a:spcAft>
          <a:spcPct val="0"/>
        </a:spcAft>
        <a:defRPr sz="2428">
          <a:solidFill>
            <a:srgbClr val="000000"/>
          </a:solidFill>
          <a:latin typeface="Bosch Office Sans"/>
        </a:defRPr>
      </a:lvl5pPr>
      <a:lvl6pPr marL="411137" algn="l" rtl="0" eaLnBrk="1" fontAlgn="base" hangingPunct="1">
        <a:lnSpc>
          <a:spcPct val="111000"/>
        </a:lnSpc>
        <a:spcBef>
          <a:spcPct val="0"/>
        </a:spcBef>
        <a:spcAft>
          <a:spcPct val="0"/>
        </a:spcAft>
        <a:defRPr sz="2428">
          <a:solidFill>
            <a:srgbClr val="000000"/>
          </a:solidFill>
          <a:latin typeface="Bosch Office Sans"/>
        </a:defRPr>
      </a:lvl6pPr>
      <a:lvl7pPr marL="822273" algn="l" rtl="0" eaLnBrk="1" fontAlgn="base" hangingPunct="1">
        <a:lnSpc>
          <a:spcPct val="111000"/>
        </a:lnSpc>
        <a:spcBef>
          <a:spcPct val="0"/>
        </a:spcBef>
        <a:spcAft>
          <a:spcPct val="0"/>
        </a:spcAft>
        <a:defRPr sz="2428">
          <a:solidFill>
            <a:srgbClr val="000000"/>
          </a:solidFill>
          <a:latin typeface="Bosch Office Sans"/>
        </a:defRPr>
      </a:lvl7pPr>
      <a:lvl8pPr marL="1233409" algn="l" rtl="0" eaLnBrk="1" fontAlgn="base" hangingPunct="1">
        <a:lnSpc>
          <a:spcPct val="111000"/>
        </a:lnSpc>
        <a:spcBef>
          <a:spcPct val="0"/>
        </a:spcBef>
        <a:spcAft>
          <a:spcPct val="0"/>
        </a:spcAft>
        <a:defRPr sz="2428">
          <a:solidFill>
            <a:srgbClr val="000000"/>
          </a:solidFill>
          <a:latin typeface="Bosch Office Sans"/>
        </a:defRPr>
      </a:lvl8pPr>
      <a:lvl9pPr marL="1644545" algn="l" rtl="0" eaLnBrk="1" fontAlgn="base" hangingPunct="1">
        <a:lnSpc>
          <a:spcPct val="111000"/>
        </a:lnSpc>
        <a:spcBef>
          <a:spcPct val="0"/>
        </a:spcBef>
        <a:spcAft>
          <a:spcPct val="0"/>
        </a:spcAft>
        <a:defRPr sz="2428">
          <a:solidFill>
            <a:srgbClr val="000000"/>
          </a:solidFill>
          <a:latin typeface="Bosch Office Sans"/>
        </a:defRPr>
      </a:lvl9pPr>
    </p:titleStyle>
    <p:bodyStyle>
      <a:lvl1pPr marL="251460" indent="-251460" algn="l" rtl="0" eaLnBrk="1" fontAlgn="base" hangingPunct="1">
        <a:lnSpc>
          <a:spcPct val="107000"/>
        </a:lnSpc>
        <a:spcBef>
          <a:spcPts val="500"/>
        </a:spcBef>
        <a:spcAft>
          <a:spcPct val="0"/>
        </a:spcAft>
        <a:buClrTx/>
        <a:buSzPct val="100000"/>
        <a:buFont typeface="Wingdings 3" panose="05040102010807070707" pitchFamily="18" charset="2"/>
        <a:buChar char=""/>
        <a:defRPr sz="1800" b="0" i="0" u="none">
          <a:solidFill>
            <a:schemeClr val="tx1"/>
          </a:solidFill>
          <a:latin typeface="Bosch Office Sans" pitchFamily="2" charset="0"/>
          <a:ea typeface="+mn-ea"/>
          <a:cs typeface="Arial" pitchFamily="34" charset="0"/>
        </a:defRPr>
      </a:lvl1pPr>
      <a:lvl2pPr marL="508000" indent="-274320" algn="l" rtl="0" eaLnBrk="1" fontAlgn="base" hangingPunct="1">
        <a:lnSpc>
          <a:spcPct val="103000"/>
        </a:lnSpc>
        <a:spcBef>
          <a:spcPts val="500"/>
        </a:spcBef>
        <a:spcAft>
          <a:spcPct val="0"/>
        </a:spcAft>
        <a:buClrTx/>
        <a:buSzPct val="100000"/>
        <a:buFont typeface="Wingdings 3" panose="05040102010807070707" pitchFamily="18" charset="2"/>
        <a:buChar char=""/>
        <a:defRPr sz="1600" b="0" i="0" u="none">
          <a:solidFill>
            <a:schemeClr val="tx1"/>
          </a:solidFill>
          <a:latin typeface="Bosch Office Sans" pitchFamily="2" charset="0"/>
          <a:cs typeface="Arial" pitchFamily="34" charset="0"/>
        </a:defRPr>
      </a:lvl2pPr>
      <a:lvl3pPr marL="730250" indent="-204470" algn="l" rtl="0" eaLnBrk="1" fontAlgn="base" hangingPunct="1">
        <a:lnSpc>
          <a:spcPct val="102000"/>
        </a:lnSpc>
        <a:spcBef>
          <a:spcPts val="500"/>
        </a:spcBef>
        <a:spcAft>
          <a:spcPct val="0"/>
        </a:spcAft>
        <a:buClrTx/>
        <a:buSzPct val="100000"/>
        <a:buFontTx/>
        <a:buChar char="‒"/>
        <a:defRPr sz="1400" b="0" i="0" u="none">
          <a:solidFill>
            <a:schemeClr val="tx1"/>
          </a:solidFill>
          <a:latin typeface="Bosch Office Sans" pitchFamily="2" charset="0"/>
          <a:cs typeface="Arial" pitchFamily="34" charset="0"/>
        </a:defRPr>
      </a:lvl3pPr>
      <a:lvl4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4pPr>
      <a:lvl5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5pPr>
      <a:lvl6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6pPr>
      <a:lvl7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7pPr>
      <a:lvl8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8pPr>
      <a:lvl9pPr marL="932180" indent="-184150" algn="l" rtl="0" eaLnBrk="1" fontAlgn="base" hangingPunct="1">
        <a:lnSpc>
          <a:spcPct val="103000"/>
        </a:lnSpc>
        <a:spcBef>
          <a:spcPts val="500"/>
        </a:spcBef>
        <a:spcAft>
          <a:spcPct val="0"/>
        </a:spcAft>
        <a:buClrTx/>
        <a:buSzPct val="100000"/>
        <a:buFontTx/>
        <a:buChar char="‒"/>
        <a:defRPr sz="1300" b="0" i="0" u="none">
          <a:solidFill>
            <a:schemeClr val="tx1"/>
          </a:solidFill>
          <a:latin typeface="Bosch Office Sans" pitchFamily="2" charset="0"/>
          <a:cs typeface="Arial" pitchFamily="34" charset="0"/>
        </a:defRPr>
      </a:lvl9pPr>
    </p:bodyStyle>
    <p:otherStyle>
      <a:defPPr>
        <a:defRPr lang="de-DE"/>
      </a:defPPr>
      <a:lvl1pPr marL="0" algn="l" defTabSz="822273" rtl="0" eaLnBrk="1" latinLnBrk="0" hangingPunct="1">
        <a:defRPr sz="1619" kern="1200">
          <a:solidFill>
            <a:schemeClr val="tx1"/>
          </a:solidFill>
          <a:latin typeface="+mn-lt"/>
          <a:ea typeface="+mn-ea"/>
          <a:cs typeface="+mn-cs"/>
        </a:defRPr>
      </a:lvl1pPr>
      <a:lvl2pPr marL="411137" algn="l" defTabSz="822273" rtl="0" eaLnBrk="1" latinLnBrk="0" hangingPunct="1">
        <a:defRPr sz="1619" kern="1200">
          <a:solidFill>
            <a:schemeClr val="tx1"/>
          </a:solidFill>
          <a:latin typeface="+mn-lt"/>
          <a:ea typeface="+mn-ea"/>
          <a:cs typeface="+mn-cs"/>
        </a:defRPr>
      </a:lvl2pPr>
      <a:lvl3pPr marL="822273" algn="l" defTabSz="822273" rtl="0" eaLnBrk="1" latinLnBrk="0" hangingPunct="1">
        <a:defRPr sz="1619" kern="1200">
          <a:solidFill>
            <a:schemeClr val="tx1"/>
          </a:solidFill>
          <a:latin typeface="+mn-lt"/>
          <a:ea typeface="+mn-ea"/>
          <a:cs typeface="+mn-cs"/>
        </a:defRPr>
      </a:lvl3pPr>
      <a:lvl4pPr marL="1233409" algn="l" defTabSz="822273" rtl="0" eaLnBrk="1" latinLnBrk="0" hangingPunct="1">
        <a:defRPr sz="1619" kern="1200">
          <a:solidFill>
            <a:schemeClr val="tx1"/>
          </a:solidFill>
          <a:latin typeface="+mn-lt"/>
          <a:ea typeface="+mn-ea"/>
          <a:cs typeface="+mn-cs"/>
        </a:defRPr>
      </a:lvl4pPr>
      <a:lvl5pPr marL="1644545" algn="l" defTabSz="822273" rtl="0" eaLnBrk="1" latinLnBrk="0" hangingPunct="1">
        <a:defRPr sz="1619" kern="1200">
          <a:solidFill>
            <a:schemeClr val="tx1"/>
          </a:solidFill>
          <a:latin typeface="+mn-lt"/>
          <a:ea typeface="+mn-ea"/>
          <a:cs typeface="+mn-cs"/>
        </a:defRPr>
      </a:lvl5pPr>
      <a:lvl6pPr marL="2055681" algn="l" defTabSz="822273" rtl="0" eaLnBrk="1" latinLnBrk="0" hangingPunct="1">
        <a:defRPr sz="1619" kern="1200">
          <a:solidFill>
            <a:schemeClr val="tx1"/>
          </a:solidFill>
          <a:latin typeface="+mn-lt"/>
          <a:ea typeface="+mn-ea"/>
          <a:cs typeface="+mn-cs"/>
        </a:defRPr>
      </a:lvl6pPr>
      <a:lvl7pPr marL="2466818" algn="l" defTabSz="822273" rtl="0" eaLnBrk="1" latinLnBrk="0" hangingPunct="1">
        <a:defRPr sz="1619" kern="1200">
          <a:solidFill>
            <a:schemeClr val="tx1"/>
          </a:solidFill>
          <a:latin typeface="+mn-lt"/>
          <a:ea typeface="+mn-ea"/>
          <a:cs typeface="+mn-cs"/>
        </a:defRPr>
      </a:lvl7pPr>
      <a:lvl8pPr marL="2877954" algn="l" defTabSz="822273" rtl="0" eaLnBrk="1" latinLnBrk="0" hangingPunct="1">
        <a:defRPr sz="1619" kern="1200">
          <a:solidFill>
            <a:schemeClr val="tx1"/>
          </a:solidFill>
          <a:latin typeface="+mn-lt"/>
          <a:ea typeface="+mn-ea"/>
          <a:cs typeface="+mn-cs"/>
        </a:defRPr>
      </a:lvl8pPr>
      <a:lvl9pPr marL="3289090" algn="l" defTabSz="822273" rtl="0" eaLnBrk="1" latinLnBrk="0" hangingPunct="1">
        <a:defRPr sz="161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0594" y="365126"/>
            <a:ext cx="11547566" cy="66248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0594" y="1288869"/>
            <a:ext cx="11547566" cy="48880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Bosch_footer_1">
            <a:extLst>
              <a:ext uri="{FF2B5EF4-FFF2-40B4-BE49-F238E27FC236}">
                <a16:creationId xmlns:a16="http://schemas.microsoft.com/office/drawing/2014/main" id="{C4A0DCBC-1EFB-43C4-AF00-AB85781F48E7}"/>
              </a:ext>
            </a:extLst>
          </p:cNvPr>
          <p:cNvSpPr txBox="1"/>
          <p:nvPr userDrawn="1"/>
        </p:nvSpPr>
        <p:spPr>
          <a:xfrm>
            <a:off x="400594" y="6384245"/>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RBVH/ECM</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400594" y="6537552"/>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pic>
        <p:nvPicPr>
          <p:cNvPr id="9" name="Picture 8"/>
          <p:cNvPicPr>
            <a:picLocks noChangeAspect="1"/>
          </p:cNvPicPr>
          <p:nvPr userDrawn="1"/>
        </p:nvPicPr>
        <p:blipFill>
          <a:blip r:embed="rId4"/>
          <a:stretch>
            <a:fillRect/>
          </a:stretch>
        </p:blipFill>
        <p:spPr>
          <a:xfrm>
            <a:off x="11132404" y="6343529"/>
            <a:ext cx="815756" cy="297332"/>
          </a:xfrm>
          <a:prstGeom prst="rect">
            <a:avLst/>
          </a:prstGeom>
        </p:spPr>
      </p:pic>
    </p:spTree>
    <p:extLst>
      <p:ext uri="{BB962C8B-B14F-4D97-AF65-F5344CB8AC3E}">
        <p14:creationId xmlns:p14="http://schemas.microsoft.com/office/powerpoint/2010/main" val="870613745"/>
      </p:ext>
    </p:extLst>
  </p:cSld>
  <p:clrMap bg1="lt1" tx1="dk1" bg2="lt2" tx2="dk2" accent1="accent1" accent2="accent2" accent3="accent3" accent4="accent4" accent5="accent5" accent6="accent6" hlink="hlink" folHlink="folHlink"/>
  <p:sldLayoutIdLst>
    <p:sldLayoutId id="2147483649" r:id="rId1"/>
    <p:sldLayoutId id="2147483667" r:id="rId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9.xml"/><Relationship Id="rId7"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emf"/><Relationship Id="rId5" Type="http://schemas.openxmlformats.org/officeDocument/2006/relationships/tags" Target="../tags/tag11.xml"/><Relationship Id="rId10" Type="http://schemas.openxmlformats.org/officeDocument/2006/relationships/image" Target="../media/image7.png"/><Relationship Id="rId4" Type="http://schemas.openxmlformats.org/officeDocument/2006/relationships/tags" Target="../tags/tag10.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tags" Target="../tags/tag138.xml"/><Relationship Id="rId18" Type="http://schemas.openxmlformats.org/officeDocument/2006/relationships/image" Target="../media/image8.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1.png"/><Relationship Id="rId2" Type="http://schemas.openxmlformats.org/officeDocument/2006/relationships/tags" Target="../tags/tag127.xml"/><Relationship Id="rId16" Type="http://schemas.openxmlformats.org/officeDocument/2006/relationships/notesSlide" Target="../notesSlides/notesSlide10.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5" Type="http://schemas.openxmlformats.org/officeDocument/2006/relationships/tags" Target="../tags/tag130.xml"/><Relationship Id="rId15" Type="http://schemas.openxmlformats.org/officeDocument/2006/relationships/slideLayout" Target="../slideLayouts/slideLayout4.xml"/><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tags" Target="../tags/tag13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image" Target="../media/image8.png"/><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image" Target="../media/image1.png"/><Relationship Id="rId2" Type="http://schemas.openxmlformats.org/officeDocument/2006/relationships/tags" Target="../tags/tag141.xml"/><Relationship Id="rId16" Type="http://schemas.openxmlformats.org/officeDocument/2006/relationships/notesSlide" Target="../notesSlides/notesSlide1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slideLayout" Target="../slideLayouts/slideLayout4.xml"/><Relationship Id="rId10" Type="http://schemas.openxmlformats.org/officeDocument/2006/relationships/tags" Target="../tags/tag149.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s>
</file>

<file path=ppt/slides/_rels/slide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1.png"/><Relationship Id="rId2" Type="http://schemas.openxmlformats.org/officeDocument/2006/relationships/tags" Target="../tags/tag14.xml"/><Relationship Id="rId16" Type="http://schemas.openxmlformats.org/officeDocument/2006/relationships/notesSlide" Target="../notesSlides/notesSlide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slideLayout" Target="../slideLayouts/slideLayout4.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3.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image" Target="../media/image8.png"/><Relationship Id="rId3" Type="http://schemas.openxmlformats.org/officeDocument/2006/relationships/tags" Target="../tags/tag29.xml"/><Relationship Id="rId21" Type="http://schemas.openxmlformats.org/officeDocument/2006/relationships/image" Target="../media/image11.png"/><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image" Target="../media/image1.png"/><Relationship Id="rId2" Type="http://schemas.openxmlformats.org/officeDocument/2006/relationships/tags" Target="../tags/tag28.xml"/><Relationship Id="rId16" Type="http://schemas.openxmlformats.org/officeDocument/2006/relationships/notesSlide" Target="../notesSlides/notesSlide3.xml"/><Relationship Id="rId20" Type="http://schemas.openxmlformats.org/officeDocument/2006/relationships/image" Target="../media/image10.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slideLayout" Target="../slideLayouts/slideLayout4.xml"/><Relationship Id="rId10" Type="http://schemas.openxmlformats.org/officeDocument/2006/relationships/tags" Target="../tags/tag36.xml"/><Relationship Id="rId19" Type="http://schemas.openxmlformats.org/officeDocument/2006/relationships/image" Target="../media/image9.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8.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image" Target="../media/image1.png"/><Relationship Id="rId2" Type="http://schemas.openxmlformats.org/officeDocument/2006/relationships/tags" Target="../tags/tag42.xml"/><Relationship Id="rId16" Type="http://schemas.openxmlformats.org/officeDocument/2006/relationships/notesSlide" Target="../notesSlides/notesSlide4.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slideLayout" Target="../slideLayouts/slideLayout4.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5.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5.xml"/><Relationship Id="rId18" Type="http://schemas.openxmlformats.org/officeDocument/2006/relationships/notesSlide" Target="../notesSlides/notesSlide5.xml"/><Relationship Id="rId3" Type="http://schemas.openxmlformats.org/officeDocument/2006/relationships/tags" Target="../tags/tag57.xml"/><Relationship Id="rId21" Type="http://schemas.openxmlformats.org/officeDocument/2006/relationships/image" Target="../media/image13.png"/><Relationship Id="rId7" Type="http://schemas.openxmlformats.org/officeDocument/2006/relationships/tags" Target="../tags/tag61.xml"/><Relationship Id="rId12" Type="http://schemas.openxmlformats.org/officeDocument/2006/relationships/tags" Target="../tags/tag64.xml"/><Relationship Id="rId17" Type="http://schemas.openxmlformats.org/officeDocument/2006/relationships/slideLayout" Target="../slideLayouts/slideLayout4.xml"/><Relationship Id="rId2" Type="http://schemas.openxmlformats.org/officeDocument/2006/relationships/tags" Target="../tags/tag56.xml"/><Relationship Id="rId16" Type="http://schemas.openxmlformats.org/officeDocument/2006/relationships/tags" Target="../tags/tag68.xml"/><Relationship Id="rId20" Type="http://schemas.openxmlformats.org/officeDocument/2006/relationships/image" Target="../media/image8.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3.xml"/><Relationship Id="rId5" Type="http://schemas.openxmlformats.org/officeDocument/2006/relationships/tags" Target="../tags/tag59.xml"/><Relationship Id="rId15" Type="http://schemas.openxmlformats.org/officeDocument/2006/relationships/tags" Target="../tags/tag67.xml"/><Relationship Id="rId10" Type="http://schemas.openxmlformats.org/officeDocument/2006/relationships/video" Target="../media/media1.mp4"/><Relationship Id="rId19" Type="http://schemas.openxmlformats.org/officeDocument/2006/relationships/image" Target="../media/image1.png"/><Relationship Id="rId4" Type="http://schemas.openxmlformats.org/officeDocument/2006/relationships/tags" Target="../tags/tag58.xml"/><Relationship Id="rId9" Type="http://schemas.microsoft.com/office/2007/relationships/media" Target="../media/media1.mp4"/><Relationship Id="rId14" Type="http://schemas.openxmlformats.org/officeDocument/2006/relationships/tags" Target="../tags/tag66.xml"/></Relationships>
</file>

<file path=ppt/slides/_rels/slide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79.xml"/><Relationship Id="rId18" Type="http://schemas.openxmlformats.org/officeDocument/2006/relationships/notesSlide" Target="../notesSlides/notesSlide6.xml"/><Relationship Id="rId3" Type="http://schemas.openxmlformats.org/officeDocument/2006/relationships/tags" Target="../tags/tag71.xml"/><Relationship Id="rId21" Type="http://schemas.openxmlformats.org/officeDocument/2006/relationships/image" Target="../media/image14.png"/><Relationship Id="rId7" Type="http://schemas.openxmlformats.org/officeDocument/2006/relationships/tags" Target="../tags/tag75.xml"/><Relationship Id="rId12" Type="http://schemas.openxmlformats.org/officeDocument/2006/relationships/tags" Target="../tags/tag78.xml"/><Relationship Id="rId17" Type="http://schemas.openxmlformats.org/officeDocument/2006/relationships/slideLayout" Target="../slideLayouts/slideLayout4.xml"/><Relationship Id="rId2" Type="http://schemas.openxmlformats.org/officeDocument/2006/relationships/tags" Target="../tags/tag70.xml"/><Relationship Id="rId16" Type="http://schemas.openxmlformats.org/officeDocument/2006/relationships/tags" Target="../tags/tag82.xml"/><Relationship Id="rId20" Type="http://schemas.openxmlformats.org/officeDocument/2006/relationships/image" Target="../media/image8.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7.xml"/><Relationship Id="rId5" Type="http://schemas.openxmlformats.org/officeDocument/2006/relationships/tags" Target="../tags/tag73.xml"/><Relationship Id="rId15" Type="http://schemas.openxmlformats.org/officeDocument/2006/relationships/tags" Target="../tags/tag81.xml"/><Relationship Id="rId10" Type="http://schemas.openxmlformats.org/officeDocument/2006/relationships/video" Target="../media/media2.mp4"/><Relationship Id="rId19" Type="http://schemas.openxmlformats.org/officeDocument/2006/relationships/image" Target="../media/image1.png"/><Relationship Id="rId4" Type="http://schemas.openxmlformats.org/officeDocument/2006/relationships/tags" Target="../tags/tag72.xml"/><Relationship Id="rId9" Type="http://schemas.microsoft.com/office/2007/relationships/media" Target="../media/media2.mp4"/><Relationship Id="rId14" Type="http://schemas.openxmlformats.org/officeDocument/2006/relationships/tags" Target="../tags/tag80.xml"/></Relationships>
</file>

<file path=ppt/slides/_rels/slide7.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image" Target="../media/image1.png"/><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notesSlide" Target="../notesSlides/notesSlide7.xml"/><Relationship Id="rId2" Type="http://schemas.openxmlformats.org/officeDocument/2006/relationships/tags" Target="../tags/tag84.xml"/><Relationship Id="rId16" Type="http://schemas.openxmlformats.org/officeDocument/2006/relationships/slideLayout" Target="../slideLayouts/slideLayout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tags" Target="../tags/tag97.xml"/><Relationship Id="rId10" Type="http://schemas.openxmlformats.org/officeDocument/2006/relationships/tags" Target="../tags/tag92.xml"/><Relationship Id="rId19" Type="http://schemas.openxmlformats.org/officeDocument/2006/relationships/image" Target="../media/image8.pn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s>
</file>

<file path=ppt/slides/_rels/slide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08.xml"/><Relationship Id="rId18" Type="http://schemas.openxmlformats.org/officeDocument/2006/relationships/notesSlide" Target="../notesSlides/notesSlide8.xml"/><Relationship Id="rId3" Type="http://schemas.openxmlformats.org/officeDocument/2006/relationships/tags" Target="../tags/tag100.xml"/><Relationship Id="rId21" Type="http://schemas.openxmlformats.org/officeDocument/2006/relationships/image" Target="../media/image15.png"/><Relationship Id="rId7" Type="http://schemas.openxmlformats.org/officeDocument/2006/relationships/tags" Target="../tags/tag104.xml"/><Relationship Id="rId12" Type="http://schemas.openxmlformats.org/officeDocument/2006/relationships/tags" Target="../tags/tag107.xml"/><Relationship Id="rId17" Type="http://schemas.openxmlformats.org/officeDocument/2006/relationships/slideLayout" Target="../slideLayouts/slideLayout4.xml"/><Relationship Id="rId2" Type="http://schemas.openxmlformats.org/officeDocument/2006/relationships/tags" Target="../tags/tag99.xml"/><Relationship Id="rId16" Type="http://schemas.openxmlformats.org/officeDocument/2006/relationships/tags" Target="../tags/tag111.xml"/><Relationship Id="rId20" Type="http://schemas.openxmlformats.org/officeDocument/2006/relationships/image" Target="../media/image8.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6.xml"/><Relationship Id="rId5" Type="http://schemas.openxmlformats.org/officeDocument/2006/relationships/tags" Target="../tags/tag102.xml"/><Relationship Id="rId15" Type="http://schemas.openxmlformats.org/officeDocument/2006/relationships/tags" Target="../tags/tag110.xml"/><Relationship Id="rId10" Type="http://schemas.openxmlformats.org/officeDocument/2006/relationships/video" Target="../media/media3.mp4"/><Relationship Id="rId19" Type="http://schemas.openxmlformats.org/officeDocument/2006/relationships/image" Target="../media/image1.png"/><Relationship Id="rId4" Type="http://schemas.openxmlformats.org/officeDocument/2006/relationships/tags" Target="../tags/tag101.xml"/><Relationship Id="rId9" Type="http://schemas.microsoft.com/office/2007/relationships/media" Target="../media/media3.mp4"/><Relationship Id="rId14" Type="http://schemas.openxmlformats.org/officeDocument/2006/relationships/tags" Target="../tags/tag109.xml"/></Relationships>
</file>

<file path=ppt/slides/_rels/slide9.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image" Target="../media/image8.png"/><Relationship Id="rId3" Type="http://schemas.openxmlformats.org/officeDocument/2006/relationships/tags" Target="../tags/tag114.xml"/><Relationship Id="rId21" Type="http://schemas.openxmlformats.org/officeDocument/2006/relationships/image" Target="../media/image18.jpg"/><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image" Target="../media/image1.png"/><Relationship Id="rId2" Type="http://schemas.openxmlformats.org/officeDocument/2006/relationships/tags" Target="../tags/tag113.xml"/><Relationship Id="rId16" Type="http://schemas.openxmlformats.org/officeDocument/2006/relationships/notesSlide" Target="../notesSlides/notesSlide9.xml"/><Relationship Id="rId20" Type="http://schemas.openxmlformats.org/officeDocument/2006/relationships/image" Target="../media/image17.jpg"/><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5" Type="http://schemas.openxmlformats.org/officeDocument/2006/relationships/slideLayout" Target="../slideLayouts/slideLayout4.xml"/><Relationship Id="rId10" Type="http://schemas.openxmlformats.org/officeDocument/2006/relationships/tags" Target="../tags/tag121.xml"/><Relationship Id="rId19" Type="http://schemas.openxmlformats.org/officeDocument/2006/relationships/image" Target="../media/image16.jpg"/><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Subtitle 2" hidden="1"/>
          <p:cNvSpPr>
            <a:spLocks noGrp="1"/>
          </p:cNvSpPr>
          <p:nvPr>
            <p:ph type="subTitle" idx="1"/>
            <p:custDataLst>
              <p:tags r:id="rId3"/>
            </p:custDataLst>
          </p:nvPr>
        </p:nvSpPr>
        <p:spPr>
          <a:xfrm>
            <a:off x="197" y="0"/>
            <a:ext cx="1411474" cy="141147"/>
          </a:xfrm>
          <a:solidFill>
            <a:scrgbClr r="0" g="0" b="0">
              <a:alpha val="0"/>
            </a:scrgbClr>
          </a:solid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endParaRPr lang="en-US" sz="111">
              <a:solidFill>
                <a:srgbClr val="000000"/>
              </a:solidFill>
            </a:endParaRPr>
          </a:p>
        </p:txBody>
      </p:sp>
      <p:pic>
        <p:nvPicPr>
          <p:cNvPr id="2" name="Picture 1"/>
          <p:cNvPicPr>
            <a:picLocks/>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7" name="Title 8_"/>
          <p:cNvSpPr txBox="1">
            <a:spLocks/>
          </p:cNvSpPr>
          <p:nvPr>
            <p:custDataLst>
              <p:tags r:id="rId5"/>
            </p:custDataLst>
          </p:nvPr>
        </p:nvSpPr>
        <p:spPr bwMode="auto">
          <a:xfrm>
            <a:off x="674575" y="731525"/>
            <a:ext cx="10954208" cy="5196665"/>
          </a:xfrm>
          <a:prstGeom prst="rect">
            <a:avLst/>
          </a:prstGeom>
          <a:solidFill>
            <a:scrgbClr r="0" g="0" b="0">
              <a:alpha val="0"/>
            </a:scrgbClr>
          </a:solid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prstTxWarp prst="textNoShape">
              <a:avLst/>
            </a:prstTxWarp>
            <a:noAutofit/>
          </a:bodyPr>
          <a:lstStyle>
            <a:defPPr>
              <a:defRPr lang="en-US"/>
            </a:defPPr>
            <a:lvl1pPr marL="0" algn="l" defTabSz="1016264" rtl="0" eaLnBrk="1" latinLnBrk="0" hangingPunct="1">
              <a:buFontTx/>
              <a:buNone/>
              <a:defRPr lang="en-US"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90000"/>
              </a:lnSpc>
              <a:spcBef>
                <a:spcPts val="0"/>
              </a:spcBef>
              <a:spcAft>
                <a:spcPts val="0"/>
              </a:spcAft>
            </a:pPr>
            <a:endParaRPr lang="en-US" sz="8292" b="1" kern="0" dirty="0">
              <a:solidFill>
                <a:srgbClr val="FFFFFF"/>
              </a:solidFill>
              <a:latin typeface="+mj-lt"/>
            </a:endParaRPr>
          </a:p>
          <a:p>
            <a:pPr>
              <a:lnSpc>
                <a:spcPct val="90000"/>
              </a:lnSpc>
              <a:spcBef>
                <a:spcPts val="0"/>
              </a:spcBef>
              <a:spcAft>
                <a:spcPts val="0"/>
              </a:spcAft>
            </a:pPr>
            <a:r>
              <a:rPr lang="en-US" sz="6668" b="1" kern="0" dirty="0">
                <a:solidFill>
                  <a:srgbClr val="FFFFFF"/>
                </a:solidFill>
                <a:latin typeface="+mj-lt"/>
              </a:rPr>
              <a:t>AI training group</a:t>
            </a:r>
          </a:p>
          <a:p>
            <a:pPr>
              <a:lnSpc>
                <a:spcPct val="90000"/>
              </a:lnSpc>
              <a:spcBef>
                <a:spcPts val="0"/>
              </a:spcBef>
              <a:spcAft>
                <a:spcPts val="0"/>
              </a:spcAft>
            </a:pPr>
            <a:r>
              <a:rPr lang="en-US" sz="6668" b="1" kern="0" dirty="0">
                <a:solidFill>
                  <a:srgbClr val="FFFFFF"/>
                </a:solidFill>
                <a:latin typeface="+mj-lt"/>
              </a:rPr>
              <a:t>Weekly Report</a:t>
            </a: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endParaRPr lang="en-US" sz="2667" kern="0" cap="all" dirty="0">
              <a:solidFill>
                <a:srgbClr val="FFFFFF"/>
              </a:solidFill>
              <a:latin typeface="+mj-lt"/>
            </a:endParaRPr>
          </a:p>
          <a:p>
            <a:pPr algn="r">
              <a:lnSpc>
                <a:spcPct val="90000"/>
              </a:lnSpc>
            </a:pPr>
            <a:r>
              <a:rPr lang="en-US" sz="2667" kern="0" cap="all" dirty="0">
                <a:solidFill>
                  <a:srgbClr val="FFFFFF"/>
                </a:solidFill>
                <a:latin typeface="+mj-lt"/>
              </a:rPr>
              <a:t>Nguyen </a:t>
            </a:r>
            <a:r>
              <a:rPr lang="en-US" sz="2667" kern="0" cap="all" dirty="0" err="1">
                <a:solidFill>
                  <a:srgbClr val="FFFFFF"/>
                </a:solidFill>
                <a:latin typeface="+mj-lt"/>
              </a:rPr>
              <a:t>khai</a:t>
            </a:r>
            <a:r>
              <a:rPr lang="en-US" sz="2667" kern="0" cap="all" dirty="0">
                <a:solidFill>
                  <a:srgbClr val="FFFFFF"/>
                </a:solidFill>
                <a:latin typeface="+mj-lt"/>
              </a:rPr>
              <a:t> </a:t>
            </a:r>
            <a:r>
              <a:rPr lang="en-US" sz="2667" kern="0" cap="all" dirty="0" err="1">
                <a:solidFill>
                  <a:srgbClr val="FFFFFF"/>
                </a:solidFill>
                <a:latin typeface="+mj-lt"/>
              </a:rPr>
              <a:t>phu</a:t>
            </a:r>
            <a:r>
              <a:rPr lang="en-US" sz="2667" kern="0" cap="all">
                <a:solidFill>
                  <a:srgbClr val="FFFFFF"/>
                </a:solidFill>
                <a:latin typeface="+mj-lt"/>
              </a:rPr>
              <a:t> – Aug 18 2023</a:t>
            </a:r>
          </a:p>
          <a:p>
            <a:pPr>
              <a:lnSpc>
                <a:spcPct val="90000"/>
              </a:lnSpc>
              <a:spcBef>
                <a:spcPts val="0"/>
              </a:spcBef>
              <a:spcAft>
                <a:spcPts val="0"/>
              </a:spcAft>
            </a:pPr>
            <a:endParaRPr lang="en-US" sz="2667" kern="0" cap="all" dirty="0">
              <a:solidFill>
                <a:srgbClr val="FFFFFF"/>
              </a:solidFill>
              <a:latin typeface="+mj-lt"/>
            </a:endParaRPr>
          </a:p>
        </p:txBody>
      </p:sp>
      <p:pic>
        <p:nvPicPr>
          <p:cNvPr id="4" name="Picture 3"/>
          <p:cNvPicPr>
            <a:picLocks/>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p:spPr>
      </p:pic>
    </p:spTree>
    <p:custDataLst>
      <p:tags r:id="rId1"/>
    </p:custDataLst>
    <p:extLst>
      <p:ext uri="{BB962C8B-B14F-4D97-AF65-F5344CB8AC3E}">
        <p14:creationId xmlns:p14="http://schemas.microsoft.com/office/powerpoint/2010/main" val="11689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ut7">
            <a:hlinkClick r:id="" action="ppaction://media"/>
            <a:extLst>
              <a:ext uri="{FF2B5EF4-FFF2-40B4-BE49-F238E27FC236}">
                <a16:creationId xmlns:a16="http://schemas.microsoft.com/office/drawing/2014/main" id="{B5491CD7-DC10-A0B3-7741-CA48D343C7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982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ut8">
            <a:hlinkClick r:id="" action="ppaction://media"/>
            <a:extLst>
              <a:ext uri="{FF2B5EF4-FFF2-40B4-BE49-F238E27FC236}">
                <a16:creationId xmlns:a16="http://schemas.microsoft.com/office/drawing/2014/main" id="{29DB9929-8E58-CA70-D5A3-3455E7CCA0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4452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3: sliders</a:t>
            </a:r>
            <a:endParaRPr lang="en-US" sz="2000">
              <a:latin typeface="Bosch Sans Black" panose="020B0A04020202020204" pitchFamily="34" charset="0"/>
            </a:endParaRPr>
          </a:p>
        </p:txBody>
      </p:sp>
      <p:sp>
        <p:nvSpPr>
          <p:cNvPr id="11" name="TextBox 10">
            <a:extLst>
              <a:ext uri="{FF2B5EF4-FFF2-40B4-BE49-F238E27FC236}">
                <a16:creationId xmlns:a16="http://schemas.microsoft.com/office/drawing/2014/main" id="{31803BA1-9974-D863-DC8E-E4A20048ACB2}"/>
              </a:ext>
            </a:extLst>
          </p:cNvPr>
          <p:cNvSpPr txBox="1"/>
          <p:nvPr/>
        </p:nvSpPr>
        <p:spPr>
          <a:xfrm>
            <a:off x="456808" y="1162488"/>
            <a:ext cx="11255015" cy="1077218"/>
          </a:xfrm>
          <a:prstGeom prst="rect">
            <a:avLst/>
          </a:prstGeom>
          <a:noFill/>
        </p:spPr>
        <p:txBody>
          <a:bodyPr wrap="square" rtlCol="0">
            <a:spAutoFit/>
          </a:bodyPr>
          <a:lstStyle>
            <a:defPPr>
              <a:defRPr lang="en-US"/>
            </a:defPPr>
            <a:lvl1pPr marL="285750" indent="-285750">
              <a:spcAft>
                <a:spcPts val="600"/>
              </a:spcAft>
              <a:buFont typeface="Arial" panose="020B0604020202020204" pitchFamily="34" charset="0"/>
              <a:buChar char="•"/>
              <a:defRPr>
                <a:latin typeface="Bosch Office Sans" pitchFamily="2" charset="0"/>
              </a:defRPr>
            </a:lvl1pPr>
          </a:lstStyle>
          <a:p>
            <a:pPr marL="285750" indent="-285750">
              <a:buFont typeface="Arial" panose="020B0604020202020204" pitchFamily="34" charset="0"/>
              <a:buChar char="•"/>
            </a:pPr>
            <a:r>
              <a:rPr lang="en-US">
                <a:latin typeface="Bosch Office Sans" pitchFamily="2" charset="0"/>
              </a:rPr>
              <a:t>Cannot identify whether there is a bug or not by just solely based on the information on the screen</a:t>
            </a:r>
            <a:endParaRPr lang="vi-VN">
              <a:latin typeface="Bosch Office Sans" pitchFamily="2" charset="0"/>
            </a:endParaRPr>
          </a:p>
          <a:p>
            <a:pPr marL="285750" indent="-285750">
              <a:buFont typeface="Arial" panose="020B0604020202020204" pitchFamily="34" charset="0"/>
              <a:buChar char="•"/>
            </a:pPr>
            <a:r>
              <a:rPr lang="vi-VN"/>
              <a:t>Last week: track fingertips and slider</a:t>
            </a:r>
            <a:endParaRPr lang="vi-VN">
              <a:latin typeface="Bosch Office Sans" pitchFamily="2" charset="0"/>
            </a:endParaRPr>
          </a:p>
          <a:p>
            <a:pPr marL="285750" indent="-285750">
              <a:buFont typeface="Arial" panose="020B0604020202020204" pitchFamily="34" charset="0"/>
              <a:buChar char="•"/>
            </a:pPr>
            <a:r>
              <a:rPr lang="vi-VN"/>
              <a:t>Tracking items’ movement ?</a:t>
            </a:r>
            <a:endParaRPr lang="en-US">
              <a:latin typeface="Bosch Office Sans" pitchFamily="2" charset="0"/>
            </a:endParaRPr>
          </a:p>
        </p:txBody>
      </p:sp>
    </p:spTree>
    <p:custDataLst>
      <p:tags r:id="rId1"/>
    </p:custDataLst>
    <p:extLst>
      <p:ext uri="{BB962C8B-B14F-4D97-AF65-F5344CB8AC3E}">
        <p14:creationId xmlns:p14="http://schemas.microsoft.com/office/powerpoint/2010/main" val="2860979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ut9">
            <a:hlinkClick r:id="" action="ppaction://media"/>
            <a:extLst>
              <a:ext uri="{FF2B5EF4-FFF2-40B4-BE49-F238E27FC236}">
                <a16:creationId xmlns:a16="http://schemas.microsoft.com/office/drawing/2014/main" id="{899E6943-F9CC-D63C-0F9D-6B2E565C87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4653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Object-specific</a:t>
            </a:r>
            <a:endParaRPr lang="en-US" sz="2000">
              <a:latin typeface="Bosch Sans Black" panose="020B0A04020202020204" pitchFamily="34" charset="0"/>
            </a:endParaRPr>
          </a:p>
        </p:txBody>
      </p:sp>
      <p:sp>
        <p:nvSpPr>
          <p:cNvPr id="11" name="TextBox 10">
            <a:extLst>
              <a:ext uri="{FF2B5EF4-FFF2-40B4-BE49-F238E27FC236}">
                <a16:creationId xmlns:a16="http://schemas.microsoft.com/office/drawing/2014/main" id="{31803BA1-9974-D863-DC8E-E4A20048ACB2}"/>
              </a:ext>
            </a:extLst>
          </p:cNvPr>
          <p:cNvSpPr txBox="1"/>
          <p:nvPr/>
        </p:nvSpPr>
        <p:spPr>
          <a:xfrm>
            <a:off x="456808" y="1162488"/>
            <a:ext cx="11255015" cy="2062103"/>
          </a:xfrm>
          <a:prstGeom prst="rect">
            <a:avLst/>
          </a:prstGeom>
          <a:noFill/>
        </p:spPr>
        <p:txBody>
          <a:bodyPr wrap="square" rtlCol="0">
            <a:spAutoFit/>
          </a:bodyPr>
          <a:lstStyle>
            <a:defPPr>
              <a:defRPr lang="en-US"/>
            </a:defPPr>
            <a:lvl1pPr marL="285750" indent="-285750">
              <a:spcAft>
                <a:spcPts val="600"/>
              </a:spcAft>
              <a:buFont typeface="Arial" panose="020B0604020202020204" pitchFamily="34" charset="0"/>
              <a:buChar char="•"/>
              <a:defRPr>
                <a:latin typeface="Bosch Office Sans" pitchFamily="2" charset="0"/>
              </a:defRPr>
            </a:lvl1pPr>
          </a:lstStyle>
          <a:p>
            <a:pPr marL="285750" indent="-285750">
              <a:buFont typeface="Arial" panose="020B0604020202020204" pitchFamily="34" charset="0"/>
              <a:buChar char="•"/>
            </a:pPr>
            <a:r>
              <a:rPr lang="vi-VN">
                <a:latin typeface="Bosch Office Sans" pitchFamily="2" charset="0"/>
              </a:rPr>
              <a:t>Predictive keyboard: the keyboard tries to predict which numbers can return a result and which cannot (grayed out)</a:t>
            </a:r>
          </a:p>
          <a:p>
            <a:pPr marL="285750" indent="-285750">
              <a:buFont typeface="Arial" panose="020B0604020202020204" pitchFamily="34" charset="0"/>
              <a:buChar char="•"/>
            </a:pPr>
            <a:r>
              <a:rPr lang="vi-VN">
                <a:latin typeface="Bosch Office Sans" pitchFamily="2" charset="0"/>
              </a:rPr>
              <a:t>Apart from the numbers blinking, for the most part, the screen works “normally”</a:t>
            </a:r>
          </a:p>
          <a:p>
            <a:pPr>
              <a:buFont typeface="Wingdings" panose="05000000000000000000" pitchFamily="2" charset="2"/>
              <a:buChar char="Ø"/>
            </a:pPr>
            <a:r>
              <a:rPr lang="vi-VN">
                <a:latin typeface="Bosch Office Sans" pitchFamily="2" charset="0"/>
              </a:rPr>
              <a:t>Specific to certain objects</a:t>
            </a:r>
          </a:p>
          <a:p>
            <a:r>
              <a:rPr lang="vi-VN"/>
              <a:t>Identified as a flicker because the sequence is different from customer’s expectation.</a:t>
            </a:r>
          </a:p>
          <a:p>
            <a:pPr>
              <a:buFont typeface="Wingdings" panose="05000000000000000000" pitchFamily="2" charset="2"/>
              <a:buChar char="Ø"/>
            </a:pPr>
            <a:r>
              <a:rPr lang="vi-VN">
                <a:latin typeface="Bosch Office Sans" pitchFamily="2" charset="0"/>
              </a:rPr>
              <a:t>Depends on requirements</a:t>
            </a:r>
            <a:endParaRPr lang="en-US">
              <a:latin typeface="Bosch Office Sans" pitchFamily="2" charset="0"/>
            </a:endParaRPr>
          </a:p>
        </p:txBody>
      </p:sp>
    </p:spTree>
    <p:custDataLst>
      <p:tags r:id="rId1"/>
    </p:custDataLst>
    <p:extLst>
      <p:ext uri="{BB962C8B-B14F-4D97-AF65-F5344CB8AC3E}">
        <p14:creationId xmlns:p14="http://schemas.microsoft.com/office/powerpoint/2010/main" val="789157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5" name="TextBox 14">
            <a:extLst>
              <a:ext uri="{FF2B5EF4-FFF2-40B4-BE49-F238E27FC236}">
                <a16:creationId xmlns:a16="http://schemas.microsoft.com/office/drawing/2014/main" id="{A3135859-5CDF-29C5-AC84-EE220725EAB5}"/>
              </a:ext>
            </a:extLst>
          </p:cNvPr>
          <p:cNvSpPr txBox="1"/>
          <p:nvPr/>
        </p:nvSpPr>
        <p:spPr>
          <a:xfrm>
            <a:off x="539132" y="1555724"/>
            <a:ext cx="10412939" cy="3831818"/>
          </a:xfrm>
          <a:prstGeom prst="rect">
            <a:avLst/>
          </a:prstGeom>
          <a:noFill/>
        </p:spPr>
        <p:txBody>
          <a:bodyPr wrap="square" rtlCol="0">
            <a:spAutoFit/>
          </a:bodyPr>
          <a:lstStyle/>
          <a:p>
            <a:pPr marL="342900" indent="-342900">
              <a:spcAft>
                <a:spcPts val="600"/>
              </a:spcAft>
              <a:buFont typeface="+mj-lt"/>
              <a:buAutoNum type="arabicParenR"/>
            </a:pPr>
            <a:r>
              <a:rPr lang="vi-VN">
                <a:latin typeface="Bosch Office Sans" pitchFamily="2" charset="0"/>
              </a:rPr>
              <a:t>Each project group manages their work on their own JIRA server -&gt; need permission from multiple groups to diversify data sources</a:t>
            </a:r>
          </a:p>
          <a:p>
            <a:pPr marL="342900" indent="-342900">
              <a:spcAft>
                <a:spcPts val="600"/>
              </a:spcAft>
              <a:buFont typeface="+mj-lt"/>
              <a:buAutoNum type="arabicParenR"/>
            </a:pPr>
            <a:r>
              <a:rPr lang="vi-VN">
                <a:latin typeface="Bosch Office Sans" pitchFamily="2" charset="0"/>
              </a:rPr>
              <a:t>No statistical records on different types of bugs</a:t>
            </a:r>
          </a:p>
          <a:p>
            <a:pPr marL="342900" indent="-342900">
              <a:spcAft>
                <a:spcPts val="600"/>
              </a:spcAft>
              <a:buFont typeface="+mj-lt"/>
              <a:buAutoNum type="arabicParenR"/>
            </a:pPr>
            <a:r>
              <a:rPr lang="vi-VN">
                <a:latin typeface="Bosch Office Sans" pitchFamily="2" charset="0"/>
              </a:rPr>
              <a:t>No “tags” for failed test cases -&gt; search by keywords</a:t>
            </a:r>
          </a:p>
          <a:p>
            <a:pPr marL="342900" indent="-342900">
              <a:spcAft>
                <a:spcPts val="600"/>
              </a:spcAft>
              <a:buFont typeface="+mj-lt"/>
              <a:buAutoNum type="arabicParenR"/>
            </a:pPr>
            <a:r>
              <a:rPr lang="vi-VN">
                <a:latin typeface="Bosch Office Sans" pitchFamily="2" charset="0"/>
              </a:rPr>
              <a:t>Video quality:</a:t>
            </a:r>
          </a:p>
          <a:p>
            <a:pPr marL="800100" lvl="1" indent="-342900">
              <a:spcAft>
                <a:spcPts val="600"/>
              </a:spcAft>
              <a:buFont typeface="Arial" panose="020B0604020202020204" pitchFamily="34" charset="0"/>
              <a:buChar char="•"/>
            </a:pPr>
            <a:r>
              <a:rPr lang="vi-VN">
                <a:latin typeface="Bosch Office Sans" pitchFamily="2" charset="0"/>
              </a:rPr>
              <a:t>Phone cameras -&gt; blurry, low resolution</a:t>
            </a:r>
          </a:p>
          <a:p>
            <a:pPr marL="800100" lvl="1" indent="-342900">
              <a:spcAft>
                <a:spcPts val="600"/>
              </a:spcAft>
              <a:buFont typeface="Arial" panose="020B0604020202020204" pitchFamily="34" charset="0"/>
              <a:buChar char="•"/>
            </a:pPr>
            <a:r>
              <a:rPr lang="vi-VN">
                <a:latin typeface="Bosch Office Sans" pitchFamily="2" charset="0"/>
              </a:rPr>
              <a:t>Some videos do not capture the whole screen (missing 10% to 50% of screen size)</a:t>
            </a:r>
          </a:p>
          <a:p>
            <a:pPr marL="800100" lvl="1" indent="-342900">
              <a:spcAft>
                <a:spcPts val="600"/>
              </a:spcAft>
              <a:buFont typeface="Arial" panose="020B0604020202020204" pitchFamily="34" charset="0"/>
              <a:buChar char="•"/>
            </a:pPr>
            <a:r>
              <a:rPr lang="vi-VN">
                <a:latin typeface="Bosch Office Sans" pitchFamily="2" charset="0"/>
              </a:rPr>
              <a:t>No camera holder -&gt; shaking</a:t>
            </a:r>
          </a:p>
          <a:p>
            <a:pPr marL="342900" indent="-342900">
              <a:spcAft>
                <a:spcPts val="600"/>
              </a:spcAft>
              <a:buFont typeface="+mj-lt"/>
              <a:buAutoNum type="arabicParenR"/>
            </a:pPr>
            <a:r>
              <a:rPr lang="vi-VN">
                <a:latin typeface="Bosch Office Sans" pitchFamily="2" charset="0"/>
              </a:rPr>
              <a:t>Different types of screens</a:t>
            </a:r>
          </a:p>
          <a:p>
            <a:pPr marL="342900" indent="-342900">
              <a:spcAft>
                <a:spcPts val="600"/>
              </a:spcAft>
              <a:buFont typeface="+mj-lt"/>
              <a:buAutoNum type="arabicParenR"/>
            </a:pPr>
            <a:r>
              <a:rPr lang="vi-VN">
                <a:latin typeface="Bosch Office Sans" pitchFamily="2" charset="0"/>
              </a:rPr>
              <a:t>Others</a:t>
            </a:r>
            <a:endParaRPr lang="en-US">
              <a:latin typeface="Bosch Office Sans" pitchFamily="2" charset="0"/>
            </a:endParaRPr>
          </a:p>
          <a:p>
            <a:pPr marL="342900" indent="-342900">
              <a:spcAft>
                <a:spcPts val="600"/>
              </a:spcAft>
              <a:buFont typeface="+mj-lt"/>
              <a:buAutoNum type="arabicParenR"/>
            </a:pPr>
            <a:endParaRPr lang="en-US">
              <a:latin typeface="Bosch Office Sans" pitchFamily="2" charset="0"/>
            </a:endParaRPr>
          </a:p>
        </p:txBody>
      </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Difficulties in collecting data</a:t>
            </a:r>
          </a:p>
        </p:txBody>
      </p:sp>
    </p:spTree>
    <p:custDataLst>
      <p:tags r:id="rId1"/>
    </p:custDataLst>
    <p:extLst>
      <p:ext uri="{BB962C8B-B14F-4D97-AF65-F5344CB8AC3E}">
        <p14:creationId xmlns:p14="http://schemas.microsoft.com/office/powerpoint/2010/main" val="57789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Difficulties in collecting data</a:t>
            </a:r>
          </a:p>
        </p:txBody>
      </p:sp>
      <p:pic>
        <p:nvPicPr>
          <p:cNvPr id="11" name="Picture 10">
            <a:extLst>
              <a:ext uri="{FF2B5EF4-FFF2-40B4-BE49-F238E27FC236}">
                <a16:creationId xmlns:a16="http://schemas.microsoft.com/office/drawing/2014/main" id="{1AFCFC2F-2043-81D2-D819-CBA8AA903D72}"/>
              </a:ext>
            </a:extLst>
          </p:cNvPr>
          <p:cNvPicPr>
            <a:picLocks noChangeAspect="1"/>
          </p:cNvPicPr>
          <p:nvPr/>
        </p:nvPicPr>
        <p:blipFill>
          <a:blip r:embed="rId19"/>
          <a:stretch>
            <a:fillRect/>
          </a:stretch>
        </p:blipFill>
        <p:spPr>
          <a:xfrm>
            <a:off x="1202765" y="912641"/>
            <a:ext cx="4163318" cy="2735307"/>
          </a:xfrm>
          <a:prstGeom prst="rect">
            <a:avLst/>
          </a:prstGeom>
        </p:spPr>
      </p:pic>
      <p:pic>
        <p:nvPicPr>
          <p:cNvPr id="18" name="Picture 17">
            <a:extLst>
              <a:ext uri="{FF2B5EF4-FFF2-40B4-BE49-F238E27FC236}">
                <a16:creationId xmlns:a16="http://schemas.microsoft.com/office/drawing/2014/main" id="{C8FA594D-2C1D-0E91-7682-219FC51E573F}"/>
              </a:ext>
            </a:extLst>
          </p:cNvPr>
          <p:cNvPicPr>
            <a:picLocks noChangeAspect="1"/>
          </p:cNvPicPr>
          <p:nvPr/>
        </p:nvPicPr>
        <p:blipFill>
          <a:blip r:embed="rId20"/>
          <a:stretch>
            <a:fillRect/>
          </a:stretch>
        </p:blipFill>
        <p:spPr>
          <a:xfrm>
            <a:off x="6525440" y="3712266"/>
            <a:ext cx="4655906" cy="2254786"/>
          </a:xfrm>
          <a:prstGeom prst="rect">
            <a:avLst/>
          </a:prstGeom>
        </p:spPr>
      </p:pic>
      <p:pic>
        <p:nvPicPr>
          <p:cNvPr id="21" name="Picture 20">
            <a:extLst>
              <a:ext uri="{FF2B5EF4-FFF2-40B4-BE49-F238E27FC236}">
                <a16:creationId xmlns:a16="http://schemas.microsoft.com/office/drawing/2014/main" id="{CE9EF6FD-D7BB-2DEE-D271-59F717FD039E}"/>
              </a:ext>
            </a:extLst>
          </p:cNvPr>
          <p:cNvPicPr>
            <a:picLocks noChangeAspect="1"/>
          </p:cNvPicPr>
          <p:nvPr/>
        </p:nvPicPr>
        <p:blipFill>
          <a:blip r:embed="rId21"/>
          <a:stretch>
            <a:fillRect/>
          </a:stretch>
        </p:blipFill>
        <p:spPr>
          <a:xfrm>
            <a:off x="6525440" y="910753"/>
            <a:ext cx="4655906" cy="2735307"/>
          </a:xfrm>
          <a:prstGeom prst="rect">
            <a:avLst/>
          </a:prstGeom>
        </p:spPr>
      </p:pic>
      <p:pic>
        <p:nvPicPr>
          <p:cNvPr id="23" name="Picture 22">
            <a:extLst>
              <a:ext uri="{FF2B5EF4-FFF2-40B4-BE49-F238E27FC236}">
                <a16:creationId xmlns:a16="http://schemas.microsoft.com/office/drawing/2014/main" id="{865E501F-7CBE-752A-5276-881364C9AB26}"/>
              </a:ext>
            </a:extLst>
          </p:cNvPr>
          <p:cNvPicPr>
            <a:picLocks noChangeAspect="1"/>
          </p:cNvPicPr>
          <p:nvPr/>
        </p:nvPicPr>
        <p:blipFill>
          <a:blip r:embed="rId22"/>
          <a:stretch>
            <a:fillRect/>
          </a:stretch>
        </p:blipFill>
        <p:spPr>
          <a:xfrm>
            <a:off x="1202765" y="3712267"/>
            <a:ext cx="4163318" cy="2254785"/>
          </a:xfrm>
          <a:prstGeom prst="rect">
            <a:avLst/>
          </a:prstGeom>
        </p:spPr>
      </p:pic>
    </p:spTree>
    <p:custDataLst>
      <p:tags r:id="rId1"/>
    </p:custDataLst>
    <p:extLst>
      <p:ext uri="{BB962C8B-B14F-4D97-AF65-F5344CB8AC3E}">
        <p14:creationId xmlns:p14="http://schemas.microsoft.com/office/powerpoint/2010/main" val="3414613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15" name="TextBox 14">
            <a:extLst>
              <a:ext uri="{FF2B5EF4-FFF2-40B4-BE49-F238E27FC236}">
                <a16:creationId xmlns:a16="http://schemas.microsoft.com/office/drawing/2014/main" id="{A3135859-5CDF-29C5-AC84-EE220725EAB5}"/>
              </a:ext>
            </a:extLst>
          </p:cNvPr>
          <p:cNvSpPr txBox="1"/>
          <p:nvPr/>
        </p:nvSpPr>
        <p:spPr>
          <a:xfrm>
            <a:off x="539132" y="1555724"/>
            <a:ext cx="10412939" cy="3908762"/>
          </a:xfrm>
          <a:prstGeom prst="rect">
            <a:avLst/>
          </a:prstGeom>
          <a:noFill/>
        </p:spPr>
        <p:txBody>
          <a:bodyPr wrap="square" rtlCol="0">
            <a:spAutoFit/>
          </a:bodyPr>
          <a:lstStyle/>
          <a:p>
            <a:pPr>
              <a:spcAft>
                <a:spcPts val="600"/>
              </a:spcAft>
            </a:pPr>
            <a:r>
              <a:rPr lang="en-US">
                <a:latin typeface="Bosch Office Sans" pitchFamily="2" charset="0"/>
              </a:rPr>
              <a:t>Anh Trung’s reco</a:t>
            </a:r>
            <a:r>
              <a:rPr lang="vi-VN">
                <a:latin typeface="Bosch Office Sans" pitchFamily="2" charset="0"/>
              </a:rPr>
              <a:t>mmendations</a:t>
            </a:r>
            <a:r>
              <a:rPr lang="en-US">
                <a:latin typeface="Bosch Office Sans" pitchFamily="2" charset="0"/>
              </a:rPr>
              <a:t>: reproduce the flicker bugs, manually record to make our own data</a:t>
            </a:r>
          </a:p>
          <a:p>
            <a:pPr>
              <a:spcAft>
                <a:spcPts val="600"/>
              </a:spcAft>
            </a:pPr>
            <a:endParaRPr lang="en-US">
              <a:latin typeface="Bosch Office Sans" pitchFamily="2" charset="0"/>
            </a:endParaRPr>
          </a:p>
          <a:p>
            <a:pPr>
              <a:spcAft>
                <a:spcPts val="600"/>
              </a:spcAft>
            </a:pPr>
            <a:r>
              <a:rPr lang="en-US">
                <a:latin typeface="Bosch Office Sans" pitchFamily="2" charset="0"/>
              </a:rPr>
              <a:t>Advantages:</a:t>
            </a:r>
          </a:p>
          <a:p>
            <a:pPr marL="285750" indent="-285750">
              <a:spcAft>
                <a:spcPts val="600"/>
              </a:spcAft>
              <a:buFont typeface="Arial" panose="020B0604020202020204" pitchFamily="34" charset="0"/>
              <a:buChar char="•"/>
            </a:pPr>
            <a:r>
              <a:rPr lang="en-US">
                <a:latin typeface="Bosch Office Sans" pitchFamily="2" charset="0"/>
              </a:rPr>
              <a:t>Control the quality, conditions, camera angles, duration,…</a:t>
            </a:r>
          </a:p>
          <a:p>
            <a:pPr>
              <a:spcAft>
                <a:spcPts val="600"/>
              </a:spcAft>
            </a:pPr>
            <a:endParaRPr lang="en-US">
              <a:latin typeface="Bosch Office Sans" pitchFamily="2" charset="0"/>
            </a:endParaRPr>
          </a:p>
          <a:p>
            <a:pPr>
              <a:spcAft>
                <a:spcPts val="600"/>
              </a:spcAft>
            </a:pPr>
            <a:r>
              <a:rPr lang="en-US">
                <a:latin typeface="Bosch Office Sans" pitchFamily="2" charset="0"/>
              </a:rPr>
              <a:t>Disadvantages</a:t>
            </a:r>
          </a:p>
          <a:p>
            <a:pPr marL="285750" indent="-285750">
              <a:spcAft>
                <a:spcPts val="600"/>
              </a:spcAft>
              <a:buFont typeface="Arial" panose="020B0604020202020204" pitchFamily="34" charset="0"/>
              <a:buChar char="•"/>
            </a:pPr>
            <a:r>
              <a:rPr lang="en-US">
                <a:latin typeface="Bosch Office Sans" pitchFamily="2" charset="0"/>
              </a:rPr>
              <a:t>Flash a device -&gt; time-consuming</a:t>
            </a:r>
          </a:p>
          <a:p>
            <a:pPr marL="285750" indent="-285750">
              <a:spcAft>
                <a:spcPts val="600"/>
              </a:spcAft>
              <a:buFont typeface="Arial" panose="020B0604020202020204" pitchFamily="34" charset="0"/>
              <a:buChar char="•"/>
            </a:pPr>
            <a:r>
              <a:rPr lang="en-US">
                <a:latin typeface="Bosch Office Sans" pitchFamily="2" charset="0"/>
              </a:rPr>
              <a:t>Device shortage (head units, screens)</a:t>
            </a:r>
          </a:p>
          <a:p>
            <a:pPr marL="285750" indent="-285750">
              <a:spcAft>
                <a:spcPts val="600"/>
              </a:spcAft>
              <a:buFont typeface="Arial" panose="020B0604020202020204" pitchFamily="34" charset="0"/>
              <a:buChar char="•"/>
            </a:pPr>
            <a:r>
              <a:rPr lang="en-US">
                <a:latin typeface="Bosch Office Sans" pitchFamily="2" charset="0"/>
              </a:rPr>
              <a:t>Learn how to operate the devices</a:t>
            </a:r>
          </a:p>
          <a:p>
            <a:pPr marL="285750" indent="-285750">
              <a:spcAft>
                <a:spcPts val="600"/>
              </a:spcAft>
              <a:buFont typeface="Arial" panose="020B0604020202020204" pitchFamily="34" charset="0"/>
              <a:buChar char="•"/>
            </a:pPr>
            <a:r>
              <a:rPr lang="en-US">
                <a:latin typeface="Bosch Office Sans" pitchFamily="2" charset="0"/>
              </a:rPr>
              <a:t>Camera?</a:t>
            </a:r>
          </a:p>
          <a:p>
            <a:pPr marL="285750" indent="-285750">
              <a:spcAft>
                <a:spcPts val="600"/>
              </a:spcAft>
              <a:buFont typeface="Arial" panose="020B0604020202020204" pitchFamily="34" charset="0"/>
              <a:buChar char="•"/>
            </a:pPr>
            <a:endParaRPr lang="en-US">
              <a:latin typeface="Bosch Office Sans" pitchFamily="2" charset="0"/>
            </a:endParaRPr>
          </a:p>
        </p:txBody>
      </p:sp>
      <p:sp>
        <p:nvSpPr>
          <p:cNvPr id="17" name="Titel 7">
            <a:extLst>
              <a:ext uri="{FF2B5EF4-FFF2-40B4-BE49-F238E27FC236}">
                <a16:creationId xmlns:a16="http://schemas.microsoft.com/office/drawing/2014/main" id="{33B0BC8E-FA15-7417-B771-F9B8E5AE0856}"/>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en-US" sz="2000">
                <a:latin typeface="Bosch Sans Black" panose="020B0A04020202020204" pitchFamily="34" charset="0"/>
              </a:rPr>
              <a:t>Mr Trung’s recommendations</a:t>
            </a:r>
          </a:p>
        </p:txBody>
      </p:sp>
    </p:spTree>
    <p:custDataLst>
      <p:tags r:id="rId1"/>
    </p:custDataLst>
    <p:extLst>
      <p:ext uri="{BB962C8B-B14F-4D97-AF65-F5344CB8AC3E}">
        <p14:creationId xmlns:p14="http://schemas.microsoft.com/office/powerpoint/2010/main" val="111350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Case 1</a:t>
            </a:r>
            <a:endParaRPr lang="en-US" sz="2000">
              <a:latin typeface="Bosch Sans Black" panose="020B0A04020202020204" pitchFamily="34" charset="0"/>
            </a:endParaRPr>
          </a:p>
        </p:txBody>
      </p:sp>
      <p:pic>
        <p:nvPicPr>
          <p:cNvPr id="12" name="cut4">
            <a:hlinkClick r:id="" action="ppaction://media"/>
            <a:extLst>
              <a:ext uri="{FF2B5EF4-FFF2-40B4-BE49-F238E27FC236}">
                <a16:creationId xmlns:a16="http://schemas.microsoft.com/office/drawing/2014/main" id="{99EA1F21-5EF6-8C24-445C-382465EFBAEB}"/>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4784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Case 1</a:t>
            </a:r>
            <a:endParaRPr lang="en-US" sz="2000">
              <a:latin typeface="Bosch Sans Black" panose="020B0A04020202020204" pitchFamily="34" charset="0"/>
            </a:endParaRPr>
          </a:p>
        </p:txBody>
      </p:sp>
      <p:pic>
        <p:nvPicPr>
          <p:cNvPr id="11" name="cut5">
            <a:hlinkClick r:id="" action="ppaction://media"/>
            <a:extLst>
              <a:ext uri="{FF2B5EF4-FFF2-40B4-BE49-F238E27FC236}">
                <a16:creationId xmlns:a16="http://schemas.microsoft.com/office/drawing/2014/main" id="{1A07020A-82D3-4FC6-77CC-943A8A0FAA08}"/>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706" y="-1"/>
            <a:ext cx="12192705" cy="6858397"/>
          </a:xfrm>
          <a:prstGeom prst="rect">
            <a:avLst/>
          </a:prstGeom>
        </p:spPr>
      </p:pic>
    </p:spTree>
    <p:custDataLst>
      <p:tags r:id="rId1"/>
    </p:custDataLst>
    <p:extLst>
      <p:ext uri="{BB962C8B-B14F-4D97-AF65-F5344CB8AC3E}">
        <p14:creationId xmlns:p14="http://schemas.microsoft.com/office/powerpoint/2010/main" val="246797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2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a:spLocks/>
          </p:cNvSpPr>
          <p:nvPr>
            <p:custDataLst>
              <p:tags r:id="rId2"/>
            </p:custDataLst>
          </p:nvPr>
        </p:nvSpPr>
        <p:spPr>
          <a:xfrm>
            <a:off x="659355" y="6272592"/>
            <a:ext cx="10172494" cy="119975"/>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GB" sz="667" b="1">
                <a:solidFill>
                  <a:srgbClr val="D70012"/>
                </a:solidFill>
              </a:rPr>
              <a:t>Internal </a:t>
            </a:r>
            <a:r>
              <a:rPr lang="en-GB" sz="667">
                <a:solidFill>
                  <a:srgbClr val="000000"/>
                </a:solidFill>
                <a:latin typeface="Bosch Office Sans" pitchFamily="2" charset="0"/>
              </a:rPr>
              <a:t>| C/ISP Krautschneider | 07.12.2017 V1.0</a:t>
            </a:r>
          </a:p>
        </p:txBody>
      </p:sp>
      <p:sp>
        <p:nvSpPr>
          <p:cNvPr id="6" name="Rechteck 5"/>
          <p:cNvSpPr>
            <a:spLocks/>
          </p:cNvSpPr>
          <p:nvPr>
            <p:custDataLst>
              <p:tags r:id="rId3"/>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4"/>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7"/>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1"/>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2"/>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3"/>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4"/>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5"/>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0"/>
              </p:custDataLst>
            </p:nvPr>
          </p:nvPicPr>
          <p:blipFill>
            <a:blip r:embed="rId19"/>
            <a:stretch>
              <a:fillRect/>
            </a:stretch>
          </p:blipFill>
          <p:spPr>
            <a:xfrm>
              <a:off x="0" y="0"/>
              <a:ext cx="10969625" cy="134074"/>
            </a:xfrm>
            <a:prstGeom prst="rect">
              <a:avLst/>
            </a:prstGeom>
          </p:spPr>
        </p:pic>
      </p:grpSp>
      <p:sp>
        <p:nvSpPr>
          <p:cNvPr id="11" name="Titel 7">
            <a:extLst>
              <a:ext uri="{FF2B5EF4-FFF2-40B4-BE49-F238E27FC236}">
                <a16:creationId xmlns:a16="http://schemas.microsoft.com/office/drawing/2014/main" id="{73A9F067-840E-82BC-28B5-F5A761F3546A}"/>
              </a:ext>
            </a:extLst>
          </p:cNvPr>
          <p:cNvSpPr txBox="1">
            <a:spLocks/>
          </p:cNvSpPr>
          <p:nvPr>
            <p:custDataLst>
              <p:tags r:id="rId9"/>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1: flashing rapidly</a:t>
            </a:r>
            <a:endParaRPr lang="en-US" sz="2000">
              <a:latin typeface="Bosch Sans Black" panose="020B0A04020202020204" pitchFamily="34" charset="0"/>
            </a:endParaRPr>
          </a:p>
        </p:txBody>
      </p:sp>
      <p:sp>
        <p:nvSpPr>
          <p:cNvPr id="21" name="TextBox 20">
            <a:extLst>
              <a:ext uri="{FF2B5EF4-FFF2-40B4-BE49-F238E27FC236}">
                <a16:creationId xmlns:a16="http://schemas.microsoft.com/office/drawing/2014/main" id="{13667533-027B-E025-5C49-F877854EB586}"/>
              </a:ext>
            </a:extLst>
          </p:cNvPr>
          <p:cNvSpPr txBox="1"/>
          <p:nvPr/>
        </p:nvSpPr>
        <p:spPr>
          <a:xfrm>
            <a:off x="617011" y="1433131"/>
            <a:ext cx="10965389" cy="178510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vi-VN">
                <a:latin typeface="Bosch Office Sans" pitchFamily="2" charset="0"/>
              </a:rPr>
              <a:t>Objects (boxes, windows,...) or even the whole frame flash rapidly</a:t>
            </a:r>
          </a:p>
          <a:p>
            <a:pPr marL="285750" indent="-285750">
              <a:spcAft>
                <a:spcPts val="600"/>
              </a:spcAft>
              <a:buFont typeface="Arial" panose="020B0604020202020204" pitchFamily="34" charset="0"/>
              <a:buChar char="•"/>
            </a:pPr>
            <a:r>
              <a:rPr lang="vi-VN">
                <a:latin typeface="Bosch Office Sans" pitchFamily="2" charset="0"/>
              </a:rPr>
              <a:t>“On” and “off” frames alternating</a:t>
            </a:r>
          </a:p>
          <a:p>
            <a:pPr marL="285750" indent="-285750">
              <a:spcAft>
                <a:spcPts val="600"/>
              </a:spcAft>
              <a:buFont typeface="Arial" panose="020B0604020202020204" pitchFamily="34" charset="0"/>
              <a:buChar char="•"/>
            </a:pPr>
            <a:r>
              <a:rPr lang="vi-VN">
                <a:latin typeface="Bosch Office Sans" pitchFamily="2" charset="0"/>
              </a:rPr>
              <a:t>Backgrounds add more variance </a:t>
            </a:r>
          </a:p>
          <a:p>
            <a:pPr marL="285750" indent="-285750">
              <a:spcAft>
                <a:spcPts val="600"/>
              </a:spcAft>
              <a:buFont typeface="Arial" panose="020B0604020202020204" pitchFamily="34" charset="0"/>
              <a:buChar char="•"/>
            </a:pPr>
            <a:endParaRPr lang="vi-VN">
              <a:latin typeface="Bosch Office Sans" pitchFamily="2" charset="0"/>
            </a:endParaRPr>
          </a:p>
          <a:p>
            <a:pPr marL="285750" indent="-285750">
              <a:spcAft>
                <a:spcPts val="600"/>
              </a:spcAft>
              <a:buFont typeface="Arial" panose="020B0604020202020204" pitchFamily="34" charset="0"/>
              <a:buChar char="•"/>
            </a:pPr>
            <a:endParaRPr lang="en-US">
              <a:latin typeface="Bosch Office Sans" pitchFamily="2" charset="0"/>
            </a:endParaRPr>
          </a:p>
        </p:txBody>
      </p:sp>
    </p:spTree>
    <p:custDataLst>
      <p:tags r:id="rId1"/>
    </p:custDataLst>
    <p:extLst>
      <p:ext uri="{BB962C8B-B14F-4D97-AF65-F5344CB8AC3E}">
        <p14:creationId xmlns:p14="http://schemas.microsoft.com/office/powerpoint/2010/main" val="1502733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2"/>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3"/>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4"/>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5"/>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6"/>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11"/>
              </p:custDataLst>
            </p:nvPr>
          </p:nvPicPr>
          <p:blipFill>
            <a:blip r:embed="rId20"/>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Case 2</a:t>
            </a:r>
            <a:endParaRPr lang="en-US" sz="2000">
              <a:latin typeface="Bosch Sans Black" panose="020B0A04020202020204" pitchFamily="34" charset="0"/>
            </a:endParaRPr>
          </a:p>
        </p:txBody>
      </p:sp>
      <p:pic>
        <p:nvPicPr>
          <p:cNvPr id="15" name="cut6">
            <a:hlinkClick r:id="" action="ppaction://media"/>
            <a:extLst>
              <a:ext uri="{FF2B5EF4-FFF2-40B4-BE49-F238E27FC236}">
                <a16:creationId xmlns:a16="http://schemas.microsoft.com/office/drawing/2014/main" id="{0DECCF29-2D61-581C-A941-4562EE4E3C48}"/>
              </a:ext>
            </a:extLst>
          </p:cNvPr>
          <p:cNvPicPr>
            <a:picLocks noChangeAspect="1"/>
          </p:cNvPicPr>
          <p:nvPr>
            <a:videoFile r:link="rId10"/>
            <p:extLst>
              <p:ext uri="{DAA4B4D4-6D71-4841-9C94-3DE7FCFB9230}">
                <p14:media xmlns:p14="http://schemas.microsoft.com/office/powerpoint/2010/main" r:embed="rId9"/>
              </p:ext>
            </p:extLst>
          </p:nvPr>
        </p:nvPicPr>
        <p:blipFill>
          <a:blip r:embed="rId21"/>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75346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a:spLocks/>
          </p:cNvSpPr>
          <p:nvPr>
            <p:custDataLst>
              <p:tags r:id="rId2"/>
            </p:custDataLst>
          </p:nvPr>
        </p:nvSpPr>
        <p:spPr>
          <a:xfrm>
            <a:off x="659355" y="6399624"/>
            <a:ext cx="10172494" cy="239951"/>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107000"/>
              </a:lnSpc>
              <a:spcAft>
                <a:spcPts val="111"/>
              </a:spcAft>
            </a:pPr>
            <a:r>
              <a:rPr lang="en-US" sz="667">
                <a:solidFill>
                  <a:srgbClr val="000000"/>
                </a:solidFill>
              </a:rPr>
              <a:t>CISP-1352-A21 - ISP-DOC-STYLETYPE-Templates
</a:t>
            </a:r>
            <a:r>
              <a:rPr lang="en-US" sz="667">
                <a:solidFill>
                  <a:srgbClr val="B2B3B5"/>
                </a:solidFill>
              </a:rPr>
              <a:t>© Robert Bosch GmbH 2016. All rights reserved, also regarding any disposal, exploitation, reproduction, editing, distribution, as well as in the event of applications for industrial property rights.</a:t>
            </a:r>
            <a:endParaRPr lang="en-GB" sz="667">
              <a:solidFill>
                <a:srgbClr val="B2B3B5"/>
              </a:solidFill>
            </a:endParaRPr>
          </a:p>
        </p:txBody>
      </p:sp>
      <p:sp>
        <p:nvSpPr>
          <p:cNvPr id="5" name="Rechteck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r>
              <a:rPr lang="en-GB" sz="1334">
                <a:solidFill>
                  <a:srgbClr val="999FA6"/>
                </a:solidFill>
              </a:rPr>
              <a:t>2</a:t>
            </a:r>
          </a:p>
        </p:txBody>
      </p:sp>
      <p:sp>
        <p:nvSpPr>
          <p:cNvPr id="3" name="Textfeld 2"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2556"/>
              </a:lnSpc>
              <a:buFontTx/>
              <a:buNone/>
            </a:pPr>
            <a:endParaRPr lang="en-GB" sz="1445"/>
          </a:p>
        </p:txBody>
      </p:sp>
      <p:pic>
        <p:nvPicPr>
          <p:cNvPr id="14" name="Grafik 13"/>
          <p:cNvPicPr>
            <a:picLocks/>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196" y="0"/>
            <a:ext cx="12192314" cy="14820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feld 7"/>
          <p:cNvSpPr txBox="1">
            <a:spLocks/>
          </p:cNvSpPr>
          <p:nvPr>
            <p:custDataLst>
              <p:tags r:id="rId6"/>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ct val="89000"/>
              </a:lnSpc>
            </a:pPr>
            <a:r>
              <a:rPr lang="en-US" sz="3112" kern="0"/>
              <a:t>ISP008 foundation</a:t>
            </a:r>
            <a:endParaRPr lang="en-GB" sz="3112"/>
          </a:p>
        </p:txBody>
      </p:sp>
      <p:sp>
        <p:nvSpPr>
          <p:cNvPr id="4" name="Rechteck 3" hidden="1"/>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nSpc>
                <a:spcPts val="1000"/>
              </a:lnSpc>
            </a:pPr>
            <a:endParaRPr lang="en-GB" sz="611">
              <a:solidFill>
                <a:schemeClr val="tx1"/>
              </a:solidFill>
            </a:endParaRPr>
          </a:p>
        </p:txBody>
      </p:sp>
      <p:grpSp>
        <p:nvGrpSpPr>
          <p:cNvPr id="9" name="Gruppieren 8"/>
          <p:cNvGrpSpPr/>
          <p:nvPr/>
        </p:nvGrpSpPr>
        <p:grpSpPr>
          <a:xfrm>
            <a:off x="-509" y="0"/>
            <a:ext cx="12192316" cy="6862992"/>
            <a:chOff x="-635" y="0"/>
            <a:chExt cx="10970262" cy="6175104"/>
          </a:xfrm>
        </p:grpSpPr>
        <p:grpSp>
          <p:nvGrpSpPr>
            <p:cNvPr id="10" name="Group 8"/>
            <p:cNvGrpSpPr/>
            <p:nvPr/>
          </p:nvGrpSpPr>
          <p:grpSpPr>
            <a:xfrm>
              <a:off x="-635" y="0"/>
              <a:ext cx="10970262" cy="6175104"/>
              <a:chOff x="-635" y="0"/>
              <a:chExt cx="10970262" cy="6175104"/>
            </a:xfrm>
          </p:grpSpPr>
          <p:sp>
            <p:nvSpPr>
              <p:cNvPr id="2" name="Rechteck 1"/>
              <p:cNvSpPr/>
              <p:nvPr>
                <p:custDataLst>
                  <p:tags r:id="rId10"/>
                </p:custDataLst>
              </p:nvPr>
            </p:nvSpPr>
            <p:spPr>
              <a:xfrm>
                <a:off x="0" y="0"/>
                <a:ext cx="10969625" cy="647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sp>
            <p:nvSpPr>
              <p:cNvPr id="13" name="Rechteck 12"/>
              <p:cNvSpPr/>
              <p:nvPr>
                <p:custDataLst>
                  <p:tags r:id="rId11"/>
                </p:custDataLst>
              </p:nvPr>
            </p:nvSpPr>
            <p:spPr>
              <a:xfrm>
                <a:off x="2" y="5643879"/>
                <a:ext cx="10969625" cy="531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endParaRPr lang="en-GB" sz="2224">
                  <a:solidFill>
                    <a:schemeClr val="tx1"/>
                  </a:solidFill>
                </a:endParaRPr>
              </a:p>
            </p:txBody>
          </p:sp>
          <p:cxnSp>
            <p:nvCxnSpPr>
              <p:cNvPr id="16" name="Gerade Verbindung 8"/>
              <p:cNvCxnSpPr/>
              <p:nvPr>
                <p:custDataLst>
                  <p:tags r:id="rId12"/>
                </p:custDataLst>
              </p:nvPr>
            </p:nvCxnSpPr>
            <p:spPr>
              <a:xfrm>
                <a:off x="-635" y="673100"/>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0" name="Gerade Verbindung 9"/>
              <p:cNvCxnSpPr/>
              <p:nvPr>
                <p:custDataLst>
                  <p:tags r:id="rId13"/>
                </p:custDataLst>
              </p:nvPr>
            </p:nvCxnSpPr>
            <p:spPr>
              <a:xfrm>
                <a:off x="-635" y="5817344"/>
                <a:ext cx="10970260" cy="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cxnSp>
            <p:nvCxnSpPr>
              <p:cNvPr id="26" name="Gerade Verbindung 19"/>
              <p:cNvCxnSpPr/>
              <p:nvPr>
                <p:custDataLst>
                  <p:tags r:id="rId14"/>
                </p:custDataLst>
              </p:nvPr>
            </p:nvCxnSpPr>
            <p:spPr>
              <a:xfrm>
                <a:off x="5829543" y="5814694"/>
                <a:ext cx="1" cy="349250"/>
              </a:xfrm>
              <a:prstGeom prst="line">
                <a:avLst/>
              </a:prstGeom>
              <a:ln>
                <a:solidFill>
                  <a:srgbClr val="D7D7DA"/>
                </a:solidFill>
              </a:ln>
            </p:spPr>
            <p:style>
              <a:lnRef idx="1">
                <a:schemeClr val="accent1"/>
              </a:lnRef>
              <a:fillRef idx="0">
                <a:schemeClr val="accent1"/>
              </a:fillRef>
              <a:effectRef idx="0">
                <a:schemeClr val="accent1"/>
              </a:effectRef>
              <a:fontRef idx="minor">
                <a:schemeClr val="tx1"/>
              </a:fontRef>
            </p:style>
          </p:cxnSp>
        </p:grpSp>
        <p:pic>
          <p:nvPicPr>
            <p:cNvPr id="32" name="Grafik 31"/>
            <p:cNvPicPr>
              <a:picLocks noChangeAspect="1"/>
            </p:cNvPicPr>
            <p:nvPr>
              <p:custDataLst>
                <p:tags r:id="rId9"/>
              </p:custDataLst>
            </p:nvPr>
          </p:nvPicPr>
          <p:blipFill>
            <a:blip r:embed="rId18"/>
            <a:stretch>
              <a:fillRect/>
            </a:stretch>
          </p:blipFill>
          <p:spPr>
            <a:xfrm>
              <a:off x="0" y="0"/>
              <a:ext cx="10969625" cy="134074"/>
            </a:xfrm>
            <a:prstGeom prst="rect">
              <a:avLst/>
            </a:prstGeom>
          </p:spPr>
        </p:pic>
      </p:grpSp>
      <p:sp>
        <p:nvSpPr>
          <p:cNvPr id="7" name="Titel 7">
            <a:extLst>
              <a:ext uri="{FF2B5EF4-FFF2-40B4-BE49-F238E27FC236}">
                <a16:creationId xmlns:a16="http://schemas.microsoft.com/office/drawing/2014/main" id="{56D0D871-0519-B97C-AC92-6B1941B5C3E1}"/>
              </a:ext>
            </a:extLst>
          </p:cNvPr>
          <p:cNvSpPr txBox="1">
            <a:spLocks/>
          </p:cNvSpPr>
          <p:nvPr>
            <p:custDataLst>
              <p:tags r:id="rId8"/>
            </p:custDataLst>
          </p:nvPr>
        </p:nvSpPr>
        <p:spPr>
          <a:xfrm>
            <a:off x="0" y="171460"/>
            <a:ext cx="12191608" cy="432111"/>
          </a:xfrm>
          <a:prstGeom prst="rect">
            <a:avLst/>
          </a:prstGeom>
        </p:spPr>
        <p:txBody>
          <a:bodyPr vert="horz" wrap="square" lIns="0" tIns="0" rIns="0" bIns="0" rtlCol="0" anchor="b">
            <a:noAutofit/>
          </a:bodyPr>
          <a:lstStyle>
            <a:defPPr>
              <a:defRPr lang="de-DE"/>
            </a:defPPr>
            <a:lvl1pPr marL="0" algn="l" defTabSz="1016264" rtl="0" eaLnBrk="1" latinLnBrk="0" hangingPunct="1">
              <a:buFontTx/>
              <a:buNone/>
              <a:defRPr lang="en-GB" sz="2001" b="0" i="0" u="none" kern="1200">
                <a:solidFill>
                  <a:schemeClr val="tx1"/>
                </a:solidFill>
                <a:latin typeface="Bosch Office Sans" pitchFamily="2" charset="0"/>
                <a:ea typeface="+mn-ea"/>
                <a:cs typeface="+mn-cs"/>
              </a:defRPr>
            </a:lvl1pPr>
            <a:lvl2pPr marL="508132" algn="l" defTabSz="1016264" rtl="0" eaLnBrk="1" latinLnBrk="0" hangingPunct="1">
              <a:defRPr sz="2001" kern="1200">
                <a:solidFill>
                  <a:schemeClr val="tx1"/>
                </a:solidFill>
                <a:latin typeface="+mn-lt"/>
                <a:ea typeface="+mn-ea"/>
                <a:cs typeface="+mn-cs"/>
              </a:defRPr>
            </a:lvl2pPr>
            <a:lvl3pPr marL="1016264" algn="l" defTabSz="1016264" rtl="0" eaLnBrk="1" latinLnBrk="0" hangingPunct="1">
              <a:defRPr sz="2001" kern="1200">
                <a:solidFill>
                  <a:schemeClr val="tx1"/>
                </a:solidFill>
                <a:latin typeface="+mn-lt"/>
                <a:ea typeface="+mn-ea"/>
                <a:cs typeface="+mn-cs"/>
              </a:defRPr>
            </a:lvl3pPr>
            <a:lvl4pPr marL="1524396" algn="l" defTabSz="1016264" rtl="0" eaLnBrk="1" latinLnBrk="0" hangingPunct="1">
              <a:defRPr sz="2001" kern="1200">
                <a:solidFill>
                  <a:schemeClr val="tx1"/>
                </a:solidFill>
                <a:latin typeface="+mn-lt"/>
                <a:ea typeface="+mn-ea"/>
                <a:cs typeface="+mn-cs"/>
              </a:defRPr>
            </a:lvl4pPr>
            <a:lvl5pPr marL="2032528" algn="l" defTabSz="1016264" rtl="0" eaLnBrk="1" latinLnBrk="0" hangingPunct="1">
              <a:defRPr sz="2001" kern="1200">
                <a:solidFill>
                  <a:schemeClr val="tx1"/>
                </a:solidFill>
                <a:latin typeface="+mn-lt"/>
                <a:ea typeface="+mn-ea"/>
                <a:cs typeface="+mn-cs"/>
              </a:defRPr>
            </a:lvl5pPr>
            <a:lvl6pPr marL="2540660" algn="l" defTabSz="1016264" rtl="0" eaLnBrk="1" latinLnBrk="0" hangingPunct="1">
              <a:defRPr sz="2001" kern="1200">
                <a:solidFill>
                  <a:schemeClr val="tx1"/>
                </a:solidFill>
                <a:latin typeface="+mn-lt"/>
                <a:ea typeface="+mn-ea"/>
                <a:cs typeface="+mn-cs"/>
              </a:defRPr>
            </a:lvl6pPr>
            <a:lvl7pPr marL="3048792" algn="l" defTabSz="1016264" rtl="0" eaLnBrk="1" latinLnBrk="0" hangingPunct="1">
              <a:defRPr sz="2001" kern="1200">
                <a:solidFill>
                  <a:schemeClr val="tx1"/>
                </a:solidFill>
                <a:latin typeface="+mn-lt"/>
                <a:ea typeface="+mn-ea"/>
                <a:cs typeface="+mn-cs"/>
              </a:defRPr>
            </a:lvl7pPr>
            <a:lvl8pPr marL="3556925" algn="l" defTabSz="1016264" rtl="0" eaLnBrk="1" latinLnBrk="0" hangingPunct="1">
              <a:defRPr sz="2001" kern="1200">
                <a:solidFill>
                  <a:schemeClr val="tx1"/>
                </a:solidFill>
                <a:latin typeface="+mn-lt"/>
                <a:ea typeface="+mn-ea"/>
                <a:cs typeface="+mn-cs"/>
              </a:defRPr>
            </a:lvl8pPr>
            <a:lvl9pPr marL="4065057" algn="l" defTabSz="1016264" rtl="0" eaLnBrk="1" latinLnBrk="0" hangingPunct="1">
              <a:defRPr sz="2001" kern="1200">
                <a:solidFill>
                  <a:schemeClr val="tx1"/>
                </a:solidFill>
                <a:latin typeface="+mn-lt"/>
                <a:ea typeface="+mn-ea"/>
                <a:cs typeface="+mn-cs"/>
              </a:defRPr>
            </a:lvl9pPr>
          </a:lstStyle>
          <a:p>
            <a:pPr algn="ctr">
              <a:lnSpc>
                <a:spcPts val="2300"/>
              </a:lnSpc>
              <a:spcBef>
                <a:spcPts val="500"/>
              </a:spcBef>
              <a:buFontTx/>
              <a:buNone/>
            </a:pPr>
            <a:r>
              <a:rPr lang="vi-VN" sz="2000">
                <a:latin typeface="Bosch Sans Black" panose="020B0A04020202020204" pitchFamily="34" charset="0"/>
              </a:rPr>
              <a:t>Group 2: 1-3 frames</a:t>
            </a:r>
            <a:endParaRPr lang="en-US" sz="2000">
              <a:latin typeface="Bosch Sans Black" panose="020B0A04020202020204" pitchFamily="34" charset="0"/>
            </a:endParaRPr>
          </a:p>
        </p:txBody>
      </p:sp>
      <p:pic>
        <p:nvPicPr>
          <p:cNvPr id="12" name="Picture 11">
            <a:extLst>
              <a:ext uri="{FF2B5EF4-FFF2-40B4-BE49-F238E27FC236}">
                <a16:creationId xmlns:a16="http://schemas.microsoft.com/office/drawing/2014/main" id="{04F0E7D9-B062-4249-0A8E-0269D013045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211" y="1013832"/>
            <a:ext cx="3931920" cy="2211705"/>
          </a:xfrm>
          <a:prstGeom prst="rect">
            <a:avLst/>
          </a:prstGeom>
        </p:spPr>
      </p:pic>
      <p:pic>
        <p:nvPicPr>
          <p:cNvPr id="18" name="Picture 17">
            <a:extLst>
              <a:ext uri="{FF2B5EF4-FFF2-40B4-BE49-F238E27FC236}">
                <a16:creationId xmlns:a16="http://schemas.microsoft.com/office/drawing/2014/main" id="{6003013A-A438-36E3-2A60-FF98769B44E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30040" y="1013832"/>
            <a:ext cx="3931920" cy="2211705"/>
          </a:xfrm>
          <a:prstGeom prst="rect">
            <a:avLst/>
          </a:prstGeom>
        </p:spPr>
      </p:pic>
      <p:pic>
        <p:nvPicPr>
          <p:cNvPr id="21" name="Picture 20">
            <a:extLst>
              <a:ext uri="{FF2B5EF4-FFF2-40B4-BE49-F238E27FC236}">
                <a16:creationId xmlns:a16="http://schemas.microsoft.com/office/drawing/2014/main" id="{8B28D259-FDCB-14E2-79FF-8953FBFB344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179869" y="1013832"/>
            <a:ext cx="3931920" cy="2211705"/>
          </a:xfrm>
          <a:prstGeom prst="rect">
            <a:avLst/>
          </a:prstGeom>
        </p:spPr>
      </p:pic>
      <p:sp>
        <p:nvSpPr>
          <p:cNvPr id="11" name="TextBox 10">
            <a:extLst>
              <a:ext uri="{FF2B5EF4-FFF2-40B4-BE49-F238E27FC236}">
                <a16:creationId xmlns:a16="http://schemas.microsoft.com/office/drawing/2014/main" id="{31803BA1-9974-D863-DC8E-E4A20048ACB2}"/>
              </a:ext>
            </a:extLst>
          </p:cNvPr>
          <p:cNvSpPr txBox="1"/>
          <p:nvPr/>
        </p:nvSpPr>
        <p:spPr>
          <a:xfrm>
            <a:off x="431659" y="3491286"/>
            <a:ext cx="11255015" cy="1431161"/>
          </a:xfrm>
          <a:prstGeom prst="rect">
            <a:avLst/>
          </a:prstGeom>
          <a:noFill/>
        </p:spPr>
        <p:txBody>
          <a:bodyPr wrap="square" rtlCol="0">
            <a:spAutoFit/>
          </a:bodyPr>
          <a:lstStyle>
            <a:defPPr>
              <a:defRPr lang="en-US"/>
            </a:defPPr>
            <a:lvl1pPr marL="285750" indent="-285750">
              <a:spcAft>
                <a:spcPts val="600"/>
              </a:spcAft>
              <a:buFont typeface="Arial" panose="020B0604020202020204" pitchFamily="34" charset="0"/>
              <a:buChar char="•"/>
              <a:defRPr>
                <a:latin typeface="Bosch Office Sans" pitchFamily="2" charset="0"/>
              </a:defRPr>
            </a:lvl1pPr>
          </a:lstStyle>
          <a:p>
            <a:r>
              <a:rPr lang="vi-VN"/>
              <a:t>Happens in the span of just a number of frames</a:t>
            </a:r>
          </a:p>
          <a:p>
            <a:r>
              <a:rPr lang="vi-VN"/>
              <a:t>Not always black screen</a:t>
            </a:r>
          </a:p>
          <a:p>
            <a:r>
              <a:rPr lang="vi-VN"/>
              <a:t>Difficult to detect if it happens in screen transitions</a:t>
            </a:r>
          </a:p>
          <a:p>
            <a:r>
              <a:rPr lang="vi-VN"/>
              <a:t>Might </a:t>
            </a:r>
            <a:r>
              <a:rPr lang="vi-VN" b="1"/>
              <a:t>depend</a:t>
            </a:r>
            <a:r>
              <a:rPr lang="vi-VN"/>
              <a:t> on customers’ requirements</a:t>
            </a:r>
            <a:endParaRPr lang="en-US"/>
          </a:p>
        </p:txBody>
      </p:sp>
    </p:spTree>
    <p:custDataLst>
      <p:tags r:id="rId1"/>
    </p:custDataLst>
    <p:extLst>
      <p:ext uri="{BB962C8B-B14F-4D97-AF65-F5344CB8AC3E}">
        <p14:creationId xmlns:p14="http://schemas.microsoft.com/office/powerpoint/2010/main" val="2379971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ymbol-Logotype-Supergraphic.png"/>
  <p:tag name="MLI" val="1"/>
  <p:tag name="SHAPECLASSNAME" val="ColorBarOnTitleSlides"/>
  <p:tag name="COLORS" val="-2;-2;-2;-2;-1;-2"/>
  <p:tag name="SHAPECLASSPROTECTIONTYPE" val=" 15"/>
</p:tagLst>
</file>

<file path=ppt/tags/tag10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0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0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05.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12.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13.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14.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1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1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2.xml><?xml version="1.0" encoding="utf-8"?>
<p:tagLst xmlns:a="http://schemas.openxmlformats.org/drawingml/2006/main" xmlns:r="http://schemas.openxmlformats.org/officeDocument/2006/relationships" xmlns:p="http://schemas.openxmlformats.org/presentationml/2006/main">
  <p:tag name="COLORS" val="-2;-2;-2;-2;-1;-2"/>
  <p:tag name="COLORSETCLASSNAME" val="ColorSet1"/>
  <p:tag name="COLORSETGROUPCLASSNAME" val="ColorSetGroup8"/>
  <p:tag name="FONTSETGROUPCLASSNAME" val="FontSetGroup1"/>
  <p:tag name="MLI" val="1"/>
  <p:tag name="SHAPECLASSFILE" val="BoschLogo2018.emf"/>
  <p:tag name="SHAPECLASSNAME" val="LogoOnSlides"/>
  <p:tag name="SHAPECLASSPROTECTIONTYPE" val=" 15"/>
  <p:tag name="SHAPESETCLASSNAME" val="TitleSupergraphic1"/>
  <p:tag name="SHAPESETGROUPCLASSNAME" val="ShapeSetGroup1"/>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26.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27.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2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2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3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31.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3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3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4.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0.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141.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142.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4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4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4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46.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4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15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5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5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1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1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27.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28.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2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8"/>
  <p:tag name="FONTSETGROUPCLASSNAME" val="FontSetGroup1"/>
  <p:tag name="SHAPECLASSFILE" val="Bosch-Supergraphic-Bottom-16-9.png"/>
  <p:tag name="MLI" val="1"/>
  <p:tag name="SHAPECLASSNAME" val="ColorBarOnSlides"/>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3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3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COLORSETGROUPCLASSNAME" val="ColorSetGroup8"/>
  <p:tag name="FONTSETGROUPCLASSNAME" val="FontSetGroup1"/>
  <p:tag name="MLI" val="1"/>
  <p:tag name="SHAPECLASSFILE" val="BoschLogo2018.emf"/>
  <p:tag name="SHAPECLASSNAME" val="LogoOnSlides"/>
  <p:tag name="SHAPECLASSPROTECTIONTYPE" val="15"/>
  <p:tag name="SHAPESETCLASSNAME" val="Slide"/>
  <p:tag name="SHAPESETGROUPCLASSNAME" val="Shape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41.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42.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4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4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4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4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8"/>
  <p:tag name="FONTSETGROUPCLASSNAME" val="FontSetGroup1"/>
  <p:tag name="SHAPECLASSNAME" val="HiddenSubtitle"/>
  <p:tag name="SHAPECLASSPROTECTIONTYPE" val="0"/>
  <p:tag name="ML_SENDTOBACK" val=" 1"/>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55.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56.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5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5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8"/>
  <p:tag name="FONTSETGROUPCLASSNAME" val="FontSetGroup1"/>
  <p:tag name="SHAPECLASSNAME" val="TitleOnTitleSlides"/>
  <p:tag name="SHAPECLASSPROTECTIONTYPE" val="3"/>
</p:tagLst>
</file>

<file path=ppt/tags/tag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6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69.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RBVH_Hc1"/>
  <p:tag name="ML_2" val="Bosch2.mcr"/>
  <p:tag name="SHAPESETGROUPCLASSNAME" val="ShapeSetGroup1"/>
  <p:tag name="SHAPESETCLASSNAME" val="TitleSupergraphic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 name="FIELD.CHAPTER.CONTENT" val="Management Review Project"/>
  <p:tag name="FIELD.CHAPTER.VALUE" val="Management Review Project"/>
  <p:tag name="FIELD.CHAPTER.COMBOINDEX" val="0"/>
  <p:tag name="FIELD.REM_ANL.COMBOINDEX" val="0"/>
  <p:tag name="FIELD.DPT.CONTENT" val="RBVH/ENG-DQA"/>
  <p:tag name="FIELD.DPT.VALUE" val="RBVH/ENG-DQA | "/>
  <p:tag name="FIELD.DPT.COMBOINDEX" val="0"/>
  <p:tag name="COLORSETGROUPCLASSNAME" val="ColorSetGroup8"/>
  <p:tag name="PICTURE 1_SHAPECLASSPROTECTIONTYPE" val="15"/>
  <p:tag name="PICTURE 7_SHAPECLASSPROTECTIONTYPE" val="15"/>
  <p:tag name="PICTURE 9_SHAPECLASSPROTECTIONTYPE" val="15"/>
  <p:tag name="ML_LAYOUT_RESOURCE" val="BOSCH2_16_9_2018.MCR"/>
  <p:tag name="CFG.LAYOUTRES" val="BOSCH2_16_9_2018"/>
</p:tagLst>
</file>

<file path=ppt/tags/tag70.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7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7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7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7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7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SHAPESETGROUPCLASSNAME" val="ShapeSetGroup1"/>
  <p:tag name="SHAPESETCLASSNAME" val="TitleSupergraphic1"/>
  <p:tag name="COLORSETGROUPCLASSNAME" val="ColorSetGroup8"/>
  <p:tag name="FONTSETGROUPCLASSNAME" val="FontSetGroup1"/>
  <p:tag name="SHAPECLASSFILE" val="Bosch-Supergraphic-P1-16-9.png"/>
  <p:tag name="MLI" val="1"/>
  <p:tag name="SHAPECLASSNAME" val="Supergraphic1"/>
  <p:tag name="COLORS" val="-2;-2;-2;-2;-1;-2"/>
  <p:tag name="ML_SENDTOBACK" val=" 1"/>
  <p:tag name="SHAPECLASSPROTECTIONTYPE" val=" 15"/>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83.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84.xml><?xml version="1.0" encoding="utf-8"?>
<p:tagLst xmlns:a="http://schemas.openxmlformats.org/drawingml/2006/main" xmlns:r="http://schemas.openxmlformats.org/officeDocument/2006/relationships" xmlns:p="http://schemas.openxmlformats.org/presentationml/2006/main">
  <p:tag name="FONT" val="Bold6"/>
  <p:tag name="FONT2" val="Reg6"/>
  <p:tag name="FONT3" val="Reg6"/>
  <p:tag name="FONTSETCLASSNAME" val="FontSet1"/>
  <p:tag name="FONTCOLOR" val="Red"/>
  <p:tag name="FONTCOLOR2" val="Black"/>
  <p:tag name="FONTCOLOR3" val="Black"/>
  <p:tag name="FONTCOLOR4" val="Black"/>
  <p:tag name="RUNS.FONT" val="4"/>
  <p:tag name="COLORS" val="-2;-2;-2;-2;Red;-2"/>
  <p:tag name="COLORSETCLASSNAME" val="ColorSet1"/>
  <p:tag name="SCRIPT" val="1"/>
  <p:tag name="FIELDS" val="CONF;DPT;DATE;"/>
  <p:tag name="MLI" val="1"/>
  <p:tag name="SHAPESETGROUPCLASSNAME" val="ShapeSetGroup1"/>
  <p:tag name="SHAPESETCLASSNAME" val="TitleOnly"/>
  <p:tag name="COLORSETGROUPCLASSNAME" val="ColorSetGroup3"/>
  <p:tag name="FONTSETGROUPCLASSNAME" val="FontSetGroup1"/>
  <p:tag name="SHAPECLASSNAME" val="FooterLine1OnSlides"/>
  <p:tag name="SHAPECLASSPROTECTIONTYPE" val="63"/>
</p:tagLst>
</file>

<file path=ppt/tags/tag85.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ags/tag8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3"/>
  <p:tag name="FONTSETGROUPCLASSNAME" val="FontSetGroup1"/>
  <p:tag name="SHAPECLASSNAME" val="PageNumberOnSlides"/>
  <p:tag name="SHAPECLASSPROTECTIONTYPE" val="63"/>
</p:tagLst>
</file>

<file path=ppt/tags/tag87.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3"/>
  <p:tag name="FONTSETGROUPCLASSNAME" val="FontSetGroup1"/>
  <p:tag name="SHAPECLASSNAME" val="tNavbar"/>
  <p:tag name="SHAPECLASSPROTECTIONTYPE" val="31"/>
</p:tagLst>
</file>

<file path=ppt/tags/tag8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8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3"/>
  <p:tag name="FONTSETGROUPCLASSNAME" val="FontSetGroup1"/>
  <p:tag name="SHAPECLASSNAME" val="Chapterbox"/>
  <p:tag name="SHAPECLASSPROTECTIONTYPE" val="25"/>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ETCLASSNAME" val="ColorSet1"/>
  <p:tag name="MLI" val="1"/>
  <p:tag name="SHAPESETGROUPCLASSNAME" val="ShapeSetGroup1"/>
  <p:tag name="SHAPESETCLASSNAME" val="TitleSupergraphic1"/>
  <p:tag name="FONTSETGROUPCLASSNAME" val="FontSetGroup1"/>
  <p:tag name="SHAPECLASSNAME" val="HiddenSubtitle"/>
  <p:tag name="SHAPECLASSPROTECTIONTYPE" val="0"/>
  <p:tag name="COLORSETGROUPCLASSNAME" val="ColorSetGroup8"/>
  <p:tag name="ML_SENDTOBACK" val=" 1"/>
  <p:tag name="COLORS" val="-2;-2;-2;-2;-1;-2"/>
</p:tagLst>
</file>

<file path=ppt/tags/tag9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3"/>
  <p:tag name="FONTSETGROUPCLASSNAME" val="FontSetGroup1"/>
  <p:tag name="SHAPECLASSNAME" val="Attachment"/>
  <p:tag name="SHAPECLASSPROTECTIONTYPE" val="3"/>
  <p:tag name="COLORS" val="-2;-2;-2;-2;-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2;-2;LightGray2;-1;-1;-2"/>
</p:tagLst>
</file>

<file path=ppt/tags/tag98.xml><?xml version="1.0" encoding="utf-8"?>
<p:tagLst xmlns:a="http://schemas.openxmlformats.org/drawingml/2006/main" xmlns:r="http://schemas.openxmlformats.org/officeDocument/2006/relationships" xmlns:p="http://schemas.openxmlformats.org/presentationml/2006/main">
  <p:tag name="FIELD.CHAPTER.CONTENT" val="DSO-DE-WS 3Q.2017 – ISP Trainings"/>
  <p:tag name="FIELD.CHAPTER.VALUE" val="DSO-DE-WS 3Q.2017 – ISP Trainings"/>
  <p:tag name="FIELD.DPT.CONTENT" val="C/ISP Krautschneider"/>
  <p:tag name="FIELD.DPT.VALUE" val="C/ISP Krautschneider | "/>
  <p:tag name="FIELDS.INITIALIZED" val="1"/>
  <p:tag name="ML_1" val="RB_Fe"/>
  <p:tag name="ML_2" val="Bosch2.mcr"/>
  <p:tag name="ML_LAYOUT_RESOURCE" val="BOSCH2_16_9.mcr"/>
  <p:tag name="SHAPESETGROUPCLASSNAME" val="ShapeSetGroup1"/>
  <p:tag name="SHAPESETCLASSNAME" val="TitleOnly"/>
  <p:tag name="COLORSETGROUPCLASSNAME" val="ColorSetGroup3"/>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Lst>
</file>

<file path=ppt/tags/tag99.xml><?xml version="1.0" encoding="utf-8"?>
<p:tagLst xmlns:a="http://schemas.openxmlformats.org/drawingml/2006/main" xmlns:r="http://schemas.openxmlformats.org/officeDocument/2006/relationships" xmlns:p="http://schemas.openxmlformats.org/presentationml/2006/main">
  <p:tag name="FONT" val="Reg6"/>
  <p:tag name="FONTSETCLASSNAME" val="FontSet1"/>
  <p:tag name="FONTCOLOR" val="Black"/>
  <p:tag name="FONTCOLOR2" val="LightGray"/>
  <p:tag name="FONTCOLOR3" val="LightGray"/>
  <p:tag name="RUNS.FONT" val="3"/>
  <p:tag name="COLORS" val="-2;-2;-2;-2;Black;-2"/>
  <p:tag name="COLORSETCLASSNAME" val="ColorSet1"/>
  <p:tag name="SCRIPT" val="1"/>
  <p:tag name="FIELDS" val="REM_ABL;COPY;"/>
  <p:tag name="MLI" val="1"/>
  <p:tag name="SHAPESETGROUPCLASSNAME" val="ShapeSetGroup1"/>
  <p:tag name="SHAPESETCLASSNAME" val="TitleOnly"/>
  <p:tag name="COLORSETGROUPCLASSNAME" val="ColorSetGroup3"/>
  <p:tag name="FONTSETGROUPCLASSNAME" val="FontSetGroup1"/>
  <p:tag name="SHAPECLASSNAME" val="FooterLine2OnSlides"/>
  <p:tag name="SHAPECLASSPROTECTIONTYPE" val="63"/>
</p:tagLst>
</file>

<file path=ppt/theme/theme1.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Bosch Office Sans">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BF575AB-2F28-49B4-97E7-B42BF5916995}" vid="{63F17968-F90C-42A4-A343-5F68F264C5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3168</TotalTime>
  <Words>770</Words>
  <Application>Microsoft Office PowerPoint</Application>
  <PresentationFormat>Widescreen</PresentationFormat>
  <Paragraphs>94</Paragraphs>
  <Slides>14</Slides>
  <Notes>11</Notes>
  <HiddenSlides>0</HiddenSlides>
  <MMClips>6</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Bosch Office Sans</vt:lpstr>
      <vt:lpstr>Bosch Sans Black</vt:lpstr>
      <vt:lpstr>Calibri</vt:lpstr>
      <vt:lpstr>Calibri Light</vt:lpstr>
      <vt:lpstr>Wingdings</vt:lpstr>
      <vt:lpstr>Wingdings 3</vt:lpstr>
      <vt:lpstr>Bosch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Nguyen Khai Phu (MS/EMC34-XC)</dc:creator>
  <cp:lastModifiedBy>FIXED-TERM Nguyen Khai Phu (MS/EMC-TM-XC)</cp:lastModifiedBy>
  <cp:revision>116</cp:revision>
  <dcterms:created xsi:type="dcterms:W3CDTF">2023-06-22T03:40:40Z</dcterms:created>
  <dcterms:modified xsi:type="dcterms:W3CDTF">2023-08-24T07:52:11Z</dcterms:modified>
</cp:coreProperties>
</file>